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60" r:id="rId4"/>
  </p:sldMasterIdLst>
  <p:notesMasterIdLst>
    <p:notesMasterId r:id="rId24"/>
  </p:notesMasterIdLst>
  <p:handoutMasterIdLst>
    <p:handoutMasterId r:id="rId25"/>
  </p:handoutMasterIdLst>
  <p:sldIdLst>
    <p:sldId id="366" r:id="rId5"/>
    <p:sldId id="274" r:id="rId6"/>
    <p:sldId id="273" r:id="rId7"/>
    <p:sldId id="272" r:id="rId8"/>
    <p:sldId id="271" r:id="rId9"/>
    <p:sldId id="270" r:id="rId10"/>
    <p:sldId id="269" r:id="rId11"/>
    <p:sldId id="268" r:id="rId12"/>
    <p:sldId id="267" r:id="rId13"/>
    <p:sldId id="266" r:id="rId14"/>
    <p:sldId id="265" r:id="rId15"/>
    <p:sldId id="264" r:id="rId16"/>
    <p:sldId id="263" r:id="rId17"/>
    <p:sldId id="262" r:id="rId18"/>
    <p:sldId id="261" r:id="rId19"/>
    <p:sldId id="260" r:id="rId20"/>
    <p:sldId id="259" r:id="rId21"/>
    <p:sldId id="258" r:id="rId22"/>
    <p:sldId id="257" r:id="rId23"/>
  </p:sldIdLst>
  <p:sldSz cx="9144000" cy="6858000" type="screen4x3"/>
  <p:notesSz cx="6797675" cy="9926638"/>
  <p:embeddedFontLst>
    <p:embeddedFont>
      <p:font typeface="Arial Black" panose="020B0A04020102020204" pitchFamily="34" charset="0"/>
      <p:bold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  <p:embeddedFont>
      <p:font typeface="Roboto Condensed" panose="02000000000000000000" pitchFamily="2" charset="0"/>
      <p:regular r:id="rId37"/>
      <p:bold r:id="rId38"/>
      <p:italic r:id="rId39"/>
      <p:boldItalic r:id="rId40"/>
    </p:embeddedFont>
    <p:embeddedFont>
      <p:font typeface="Wingdings 2" panose="05020102010507070707" pitchFamily="18" charset="2"/>
      <p:regular r:id="rId41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808080"/>
    <a:srgbClr val="E52212"/>
    <a:srgbClr val="DDDDDD"/>
    <a:srgbClr val="A6A6A6"/>
    <a:srgbClr val="3B3838"/>
    <a:srgbClr val="FF6C0B"/>
    <a:srgbClr val="FF9E1B"/>
    <a:srgbClr val="3B3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007201-E9BF-47F9-8936-10FD5E759070}" v="12" dt="2023-09-24T05:01:55.574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4747"/>
  </p:normalViewPr>
  <p:slideViewPr>
    <p:cSldViewPr snapToGrid="0" snapToObjects="1" showGuides="1">
      <p:cViewPr varScale="1">
        <p:scale>
          <a:sx n="76" d="100"/>
          <a:sy n="76" d="100"/>
        </p:scale>
        <p:origin x="102" y="8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113" d="100"/>
          <a:sy n="113" d="100"/>
        </p:scale>
        <p:origin x="428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17.xml"/><Relationship Id="rId34" Type="http://schemas.openxmlformats.org/officeDocument/2006/relationships/font" Target="fonts/font9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6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font" Target="fonts/font1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Le" userId="04d63814cb43820d" providerId="LiveId" clId="{0B007201-E9BF-47F9-8936-10FD5E759070}"/>
    <pc:docChg chg="custSel modSld">
      <pc:chgData name="Michael Le" userId="04d63814cb43820d" providerId="LiveId" clId="{0B007201-E9BF-47F9-8936-10FD5E759070}" dt="2023-09-24T05:01:55.574" v="12" actId="20577"/>
      <pc:docMkLst>
        <pc:docMk/>
      </pc:docMkLst>
      <pc:sldChg chg="modSp">
        <pc:chgData name="Michael Le" userId="04d63814cb43820d" providerId="LiveId" clId="{0B007201-E9BF-47F9-8936-10FD5E759070}" dt="2023-09-24T05:01:55.574" v="12" actId="20577"/>
        <pc:sldMkLst>
          <pc:docMk/>
          <pc:sldMk cId="3655417519" sldId="263"/>
        </pc:sldMkLst>
        <pc:spChg chg="mod">
          <ac:chgData name="Michael Le" userId="04d63814cb43820d" providerId="LiveId" clId="{0B007201-E9BF-47F9-8936-10FD5E759070}" dt="2023-09-24T05:01:55.574" v="12" actId="20577"/>
          <ac:spMkLst>
            <pc:docMk/>
            <pc:sldMk cId="3655417519" sldId="263"/>
            <ac:spMk id="3" creationId="{A46B57AA-1AA6-8B98-655F-0CF8BA582180}"/>
          </ac:spMkLst>
        </pc:spChg>
      </pc:sldChg>
      <pc:sldChg chg="modSp mod">
        <pc:chgData name="Michael Le" userId="04d63814cb43820d" providerId="LiveId" clId="{0B007201-E9BF-47F9-8936-10FD5E759070}" dt="2023-09-24T05:01:12.889" v="1" actId="33524"/>
        <pc:sldMkLst>
          <pc:docMk/>
          <pc:sldMk cId="2585859837" sldId="264"/>
        </pc:sldMkLst>
        <pc:spChg chg="mod">
          <ac:chgData name="Michael Le" userId="04d63814cb43820d" providerId="LiveId" clId="{0B007201-E9BF-47F9-8936-10FD5E759070}" dt="2023-09-24T05:01:12.889" v="1" actId="33524"/>
          <ac:spMkLst>
            <pc:docMk/>
            <pc:sldMk cId="2585859837" sldId="264"/>
            <ac:spMk id="25603" creationId="{768E368F-53CC-B86C-7998-489A1DC91E67}"/>
          </ac:spMkLst>
        </pc:spChg>
      </pc:sldChg>
      <pc:sldChg chg="modSp">
        <pc:chgData name="Michael Le" userId="04d63814cb43820d" providerId="LiveId" clId="{0B007201-E9BF-47F9-8936-10FD5E759070}" dt="2023-09-24T04:57:12.541" v="0" actId="20577"/>
        <pc:sldMkLst>
          <pc:docMk/>
          <pc:sldMk cId="2420564111" sldId="270"/>
        </pc:sldMkLst>
        <pc:spChg chg="mod">
          <ac:chgData name="Michael Le" userId="04d63814cb43820d" providerId="LiveId" clId="{0B007201-E9BF-47F9-8936-10FD5E759070}" dt="2023-09-24T04:57:12.541" v="0" actId="20577"/>
          <ac:spMkLst>
            <pc:docMk/>
            <pc:sldMk cId="2420564111" sldId="270"/>
            <ac:spMk id="10249" creationId="{E812363F-EF25-82C2-9055-E9C3D7896AB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ACB76CB-9D91-4931-9B19-81E9EC39C120}" type="datetimeFigureOut">
              <a:rPr lang="en-US"/>
              <a:pPr>
                <a:defRPr/>
              </a:pPr>
              <a:t>9/24/2023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804609D-BEAB-435E-8B23-B9ED016ECE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8168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7A063BE-DD0E-45A6-AB68-D8E2D910CEC4}" type="datetimeFigureOut">
              <a:rPr lang="en-US"/>
              <a:pPr>
                <a:defRPr/>
              </a:pPr>
              <a:t>9/24/2023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1BA03A8-B7E6-4BBF-9068-BCF6C4272C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0889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E52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2"/>
          <p:cNvSpPr txBox="1">
            <a:spLocks noChangeAspect="1" noChangeArrowheads="1"/>
          </p:cNvSpPr>
          <p:nvPr userDrawn="1"/>
        </p:nvSpPr>
        <p:spPr bwMode="auto">
          <a:xfrm>
            <a:off x="7953903" y="1"/>
            <a:ext cx="1190098" cy="3035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lIns="144000" tIns="72000" rIns="144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12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latrobe.edu.au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336041" y="2716111"/>
            <a:ext cx="6466840" cy="1737005"/>
          </a:xfrm>
        </p:spPr>
        <p:txBody>
          <a:bodyPr wrap="square" anchor="b" anchorCtr="1">
            <a:normAutofit/>
          </a:bodyPr>
          <a:lstStyle>
            <a:lvl1pPr algn="ctr">
              <a:lnSpc>
                <a:spcPct val="100000"/>
              </a:lnSpc>
              <a:defRPr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36041" y="4858004"/>
            <a:ext cx="6466840" cy="364236"/>
          </a:xfrm>
        </p:spPr>
        <p:txBody>
          <a:bodyPr wrap="square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– Presenter Title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1336041" y="5261033"/>
            <a:ext cx="6466840" cy="364236"/>
          </a:xfrm>
        </p:spPr>
        <p:txBody>
          <a:bodyPr wrap="square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0628" y="866431"/>
            <a:ext cx="1322744" cy="1278134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 userDrawn="1"/>
        </p:nvSpPr>
        <p:spPr bwMode="auto">
          <a:xfrm>
            <a:off x="5341495" y="6477868"/>
            <a:ext cx="355092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AU" sz="800" kern="12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La Trobe University CRICOS Provider Code Number 00115M</a:t>
            </a:r>
            <a:endParaRPr lang="en-US" altLang="en-US" sz="800" kern="120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4260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Conten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9841" y="702929"/>
            <a:ext cx="78867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2772703"/>
            <a:ext cx="3868340" cy="3179751"/>
          </a:xfrm>
        </p:spPr>
        <p:txBody>
          <a:bodyPr/>
          <a:lstStyle>
            <a:lvl1pPr marL="0" indent="0" algn="l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None/>
              <a:defRPr lang="en-US" sz="1800" kern="1200" baseline="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Subheading / Intro paragraph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29152" y="2772703"/>
            <a:ext cx="3887391" cy="317975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list</a:t>
            </a:r>
          </a:p>
        </p:txBody>
      </p:sp>
    </p:spTree>
    <p:extLst>
      <p:ext uri="{BB962C8B-B14F-4D97-AF65-F5344CB8AC3E}">
        <p14:creationId xmlns:p14="http://schemas.microsoft.com/office/powerpoint/2010/main" val="1388467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Content 1-Col +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713497"/>
            <a:ext cx="78867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5" y="3535266"/>
            <a:ext cx="2643583" cy="2016498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29845" y="2775233"/>
            <a:ext cx="2643583" cy="582561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ct val="0"/>
              </a:spcAft>
              <a:buNone/>
              <a:defRPr lang="en-US" sz="1800" kern="120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8" name="Media Placeholder 3"/>
          <p:cNvSpPr>
            <a:spLocks noGrp="1"/>
          </p:cNvSpPr>
          <p:nvPr>
            <p:ph type="media" sz="quarter" idx="10"/>
          </p:nvPr>
        </p:nvSpPr>
        <p:spPr>
          <a:xfrm>
            <a:off x="3636964" y="2781110"/>
            <a:ext cx="4935537" cy="2770657"/>
          </a:xfrm>
        </p:spPr>
        <p:txBody>
          <a:bodyPr/>
          <a:lstStyle/>
          <a:p>
            <a:pPr lvl="0"/>
            <a:r>
              <a:rPr lang="en-US" altLang="en-US" noProof="0"/>
              <a:t>Click icon to add media</a:t>
            </a:r>
            <a:endParaRPr lang="en-AU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0672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3"/>
          <p:cNvSpPr>
            <a:spLocks noGrp="1"/>
          </p:cNvSpPr>
          <p:nvPr>
            <p:ph type="media" sz="quarter" idx="10"/>
          </p:nvPr>
        </p:nvSpPr>
        <p:spPr>
          <a:xfrm>
            <a:off x="508002" y="1143000"/>
            <a:ext cx="8128000" cy="4572000"/>
          </a:xfrm>
        </p:spPr>
        <p:txBody>
          <a:bodyPr/>
          <a:lstStyle/>
          <a:p>
            <a:pPr lvl="0"/>
            <a:r>
              <a:rPr lang="en-US" altLang="en-US" noProof="0"/>
              <a:t>Click icon to add media</a:t>
            </a:r>
            <a:endParaRPr lang="en-AU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9729257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713497"/>
            <a:ext cx="78867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29843" y="2772704"/>
            <a:ext cx="3868341" cy="3232845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800" kern="120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 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4629151" y="2772704"/>
            <a:ext cx="3886200" cy="3232845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altLang="en-US" sz="1800" kern="120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630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+ Content Lis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28653" y="1569464"/>
            <a:ext cx="2079154" cy="75406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E52212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subheading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197453" y="1569462"/>
            <a:ext cx="5300041" cy="75406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28653" y="2677472"/>
            <a:ext cx="2079154" cy="754063"/>
          </a:xfrm>
        </p:spPr>
        <p:txBody>
          <a:bodyPr/>
          <a:lstStyle>
            <a:lvl1pPr marL="215895" marR="0" indent="-215895" algn="l" defTabSz="914377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rgbClr val="E52212"/>
              </a:buClr>
              <a:buSzPct val="100000"/>
              <a:buFont typeface="Wingdings 2" panose="05020102010507070707" pitchFamily="18" charset="2"/>
              <a:buChar char=""/>
              <a:tabLst/>
              <a:defRPr>
                <a:solidFill>
                  <a:srgbClr val="E52212"/>
                </a:solidFill>
              </a:defRPr>
            </a:lvl1pPr>
            <a:lvl2pPr marL="176209" indent="0">
              <a:buNone/>
              <a:defRPr/>
            </a:lvl2pPr>
          </a:lstStyle>
          <a:p>
            <a:pPr marL="215895" marR="0" lvl="0" indent="-215895" algn="l" defTabSz="914377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rgbClr val="E52212"/>
              </a:buClr>
              <a:buSzPct val="100000"/>
              <a:buFont typeface="Wingdings 2" panose="05020102010507070707" pitchFamily="18" charset="2"/>
              <a:buChar char=""/>
              <a:tabLst/>
              <a:defRPr/>
            </a:pPr>
            <a:r>
              <a:rPr lang="en-US" dirty="0"/>
              <a:t>Bulleted subheading</a:t>
            </a:r>
          </a:p>
          <a:p>
            <a:pPr lvl="0"/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3197453" y="2677466"/>
            <a:ext cx="5300041" cy="75406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3" y="3791602"/>
            <a:ext cx="2079154" cy="75406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E52212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subheading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6" hasCustomPrompt="1"/>
          </p:nvPr>
        </p:nvSpPr>
        <p:spPr>
          <a:xfrm>
            <a:off x="3197453" y="3791602"/>
            <a:ext cx="5300041" cy="75406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28653" y="4899612"/>
            <a:ext cx="2079154" cy="75406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E52212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subheading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idx="18" hasCustomPrompt="1"/>
          </p:nvPr>
        </p:nvSpPr>
        <p:spPr>
          <a:xfrm>
            <a:off x="3197453" y="4899606"/>
            <a:ext cx="5300041" cy="75406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800756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+ Content Lis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28653" y="1569464"/>
            <a:ext cx="2079154" cy="75406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E52212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subheading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197453" y="1569468"/>
            <a:ext cx="5300041" cy="4182409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5832146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+ 3 images (Positional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424237"/>
            <a:ext cx="4572000" cy="3433763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593766" y="4275791"/>
            <a:ext cx="3617875" cy="1887503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pic>
        <p:nvPicPr>
          <p:cNvPr id="9" name="Picture 4"/>
          <p:cNvPicPr preferRelativeResize="0"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78"/>
          <a:stretch/>
        </p:blipFill>
        <p:spPr bwMode="auto">
          <a:xfrm>
            <a:off x="-15240" y="-6443"/>
            <a:ext cx="4587241" cy="343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4" r="1532" b="-1"/>
          <a:stretch/>
        </p:blipFill>
        <p:spPr bwMode="auto">
          <a:xfrm>
            <a:off x="4571771" y="-3174"/>
            <a:ext cx="4576992" cy="3433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5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64"/>
          <a:stretch/>
        </p:blipFill>
        <p:spPr bwMode="auto">
          <a:xfrm>
            <a:off x="4571770" y="3429347"/>
            <a:ext cx="4580168" cy="3452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2577602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429006"/>
            <a:ext cx="4572000" cy="3433763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16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572000" y="342900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593766" y="4275791"/>
            <a:ext cx="3617875" cy="1887503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1956389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 + 3 images (Positional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405060"/>
            <a:ext cx="4572000" cy="3457709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pic>
        <p:nvPicPr>
          <p:cNvPr id="9" name="Picture 4"/>
          <p:cNvPicPr preferRelativeResize="0"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78"/>
          <a:stretch/>
        </p:blipFill>
        <p:spPr bwMode="auto">
          <a:xfrm>
            <a:off x="-15240" y="-6443"/>
            <a:ext cx="4587241" cy="343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4" r="1532" b="-1"/>
          <a:stretch/>
        </p:blipFill>
        <p:spPr bwMode="auto">
          <a:xfrm>
            <a:off x="4571771" y="-3174"/>
            <a:ext cx="4576992" cy="3433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5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64"/>
          <a:stretch/>
        </p:blipFill>
        <p:spPr bwMode="auto">
          <a:xfrm>
            <a:off x="4571770" y="3429347"/>
            <a:ext cx="4580168" cy="3452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593766" y="3847616"/>
            <a:ext cx="3617874" cy="582561"/>
          </a:xfrm>
        </p:spPr>
        <p:txBody>
          <a:bodyPr/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None/>
              <a:defRPr lang="en-US" sz="2400" b="1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593766" y="4601688"/>
            <a:ext cx="3617875" cy="1561606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4567156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429006"/>
            <a:ext cx="4572000" cy="3433763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16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572000" y="342900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593766" y="3847616"/>
            <a:ext cx="3617874" cy="582561"/>
          </a:xfrm>
        </p:spPr>
        <p:txBody>
          <a:bodyPr/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None/>
              <a:defRPr lang="en-US" sz="2400" b="1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593766" y="4601688"/>
            <a:ext cx="3617875" cy="1561606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1848106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 (Optional)">
    <p:bg>
      <p:bgPr>
        <a:solidFill>
          <a:srgbClr val="E52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1973370" y="1393893"/>
            <a:ext cx="3681164" cy="1267458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80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0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3392989" y="2764677"/>
            <a:ext cx="1786415" cy="1267458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80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and</a:t>
            </a:r>
          </a:p>
        </p:txBody>
      </p:sp>
      <p:sp>
        <p:nvSpPr>
          <p:cNvPr id="17" name="Text Placeholder 2"/>
          <p:cNvSpPr>
            <a:spLocks noGrp="1" noChangeAspect="1"/>
          </p:cNvSpPr>
          <p:nvPr>
            <p:ph type="body" idx="10" hasCustomPrompt="1"/>
          </p:nvPr>
        </p:nvSpPr>
        <p:spPr>
          <a:xfrm>
            <a:off x="5148277" y="2997720"/>
            <a:ext cx="2086176" cy="1190514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500" b="1" kern="1200" spc="-300" baseline="0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2018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506" y="4707177"/>
            <a:ext cx="1538989" cy="125174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/>
          <p:cNvSpPr txBox="1">
            <a:spLocks noChangeArrowheads="1"/>
          </p:cNvSpPr>
          <p:nvPr userDrawn="1"/>
        </p:nvSpPr>
        <p:spPr bwMode="auto">
          <a:xfrm>
            <a:off x="5341495" y="6477868"/>
            <a:ext cx="355092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AU" sz="800" kern="12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La Trobe University CRICOS Provider Code Number 00115M</a:t>
            </a:r>
            <a:endParaRPr lang="en-US" altLang="en-US" sz="800" kern="120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769998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 + 3 images (Positional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905" y="3429347"/>
            <a:ext cx="4572000" cy="3457709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9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795055" y="4297566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0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1450320" y="5189693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pic>
        <p:nvPicPr>
          <p:cNvPr id="14" name="Picture 4"/>
          <p:cNvPicPr preferRelativeResize="0"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78"/>
          <a:stretch/>
        </p:blipFill>
        <p:spPr bwMode="auto">
          <a:xfrm>
            <a:off x="-15240" y="-6443"/>
            <a:ext cx="4587241" cy="343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4" r="1532" b="-1"/>
          <a:stretch/>
        </p:blipFill>
        <p:spPr bwMode="auto">
          <a:xfrm>
            <a:off x="4571771" y="-3174"/>
            <a:ext cx="4576992" cy="3433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5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64"/>
          <a:stretch/>
        </p:blipFill>
        <p:spPr bwMode="auto">
          <a:xfrm>
            <a:off x="4571770" y="3429347"/>
            <a:ext cx="4580168" cy="3452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1178312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429006"/>
            <a:ext cx="4572000" cy="3433763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16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572000" y="342900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2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795055" y="4297566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1450320" y="5189693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20244776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, Call-to-Action + Image 1/2-page (Posi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587829" y="5088014"/>
            <a:ext cx="3623812" cy="764735"/>
          </a:xfrm>
        </p:spPr>
        <p:txBody>
          <a:bodyPr/>
          <a:lstStyle>
            <a:lvl1pPr marL="0" indent="0">
              <a:lnSpc>
                <a:spcPts val="1900"/>
              </a:lnSpc>
              <a:buFontTx/>
              <a:buNone/>
              <a:defRPr lang="en-US" sz="1600" b="1" kern="1200" cap="all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CALL-TO-ACTION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87829" y="1775706"/>
            <a:ext cx="3623812" cy="302046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baseline="0">
                <a:solidFill>
                  <a:schemeClr val="bg1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list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587829" y="857699"/>
            <a:ext cx="3623812" cy="582561"/>
          </a:xfrm>
        </p:spPr>
        <p:txBody>
          <a:bodyPr/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None/>
              <a:defRPr lang="en-US" sz="2400" b="1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pic>
        <p:nvPicPr>
          <p:cNvPr id="9" name="Picture 1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3" t="-185" r="30605" b="-284"/>
          <a:stretch/>
        </p:blipFill>
        <p:spPr bwMode="auto">
          <a:xfrm>
            <a:off x="4572000" y="2"/>
            <a:ext cx="4572000" cy="6890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8332879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, Call-to-Action + Image 1/2-p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1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6858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587829" y="5088014"/>
            <a:ext cx="3623812" cy="764735"/>
          </a:xfrm>
        </p:spPr>
        <p:txBody>
          <a:bodyPr/>
          <a:lstStyle>
            <a:lvl1pPr marL="0" indent="0">
              <a:lnSpc>
                <a:spcPts val="1900"/>
              </a:lnSpc>
              <a:buFontTx/>
              <a:buNone/>
              <a:defRPr lang="en-US" sz="1600" b="1" kern="1200" cap="all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CALL-TO-ACTION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87829" y="1775706"/>
            <a:ext cx="3623812" cy="302046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baseline="0">
                <a:solidFill>
                  <a:schemeClr val="bg1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list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587829" y="857699"/>
            <a:ext cx="3623812" cy="582561"/>
          </a:xfrm>
        </p:spPr>
        <p:txBody>
          <a:bodyPr/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None/>
              <a:defRPr lang="en-US" sz="2400" b="1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0453945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 + Image Full-page (Posi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75" b="21641"/>
          <a:stretch/>
        </p:blipFill>
        <p:spPr bwMode="auto">
          <a:xfrm flipH="1">
            <a:off x="-184150" y="0"/>
            <a:ext cx="9328150" cy="687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538270" y="628830"/>
            <a:ext cx="3681164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80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9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538272" y="2018408"/>
            <a:ext cx="1786415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and</a:t>
            </a:r>
          </a:p>
        </p:txBody>
      </p:sp>
      <p:sp>
        <p:nvSpPr>
          <p:cNvPr id="10" name="Text Placeholder 2"/>
          <p:cNvSpPr>
            <a:spLocks noGrp="1" noChangeAspect="1"/>
          </p:cNvSpPr>
          <p:nvPr>
            <p:ph type="body" idx="10" hasCustomPrompt="1"/>
          </p:nvPr>
        </p:nvSpPr>
        <p:spPr>
          <a:xfrm>
            <a:off x="2233993" y="2204452"/>
            <a:ext cx="3411860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 kern="1200" spc="-300" baseline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4116689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 + Image Full-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6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538270" y="628830"/>
            <a:ext cx="3681164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80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7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538272" y="2018408"/>
            <a:ext cx="1786415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and</a:t>
            </a:r>
          </a:p>
        </p:txBody>
      </p:sp>
      <p:sp>
        <p:nvSpPr>
          <p:cNvPr id="9" name="Text Placeholder 2"/>
          <p:cNvSpPr>
            <a:spLocks noGrp="1" noChangeAspect="1"/>
          </p:cNvSpPr>
          <p:nvPr>
            <p:ph type="body" idx="10" hasCustomPrompt="1"/>
          </p:nvPr>
        </p:nvSpPr>
        <p:spPr>
          <a:xfrm>
            <a:off x="2233993" y="2204452"/>
            <a:ext cx="3411860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 kern="1200" spc="-300" baseline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pPr/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21036013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 + Image 1/2 page (Posi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393574" y="1754391"/>
            <a:ext cx="2326626" cy="775015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6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1048839" y="2646518"/>
            <a:ext cx="2326626" cy="775015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601735" y="3834581"/>
            <a:ext cx="2773730" cy="2376214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pic>
        <p:nvPicPr>
          <p:cNvPr id="8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19" t="12916" r="18887" b="11942"/>
          <a:stretch/>
        </p:blipFill>
        <p:spPr bwMode="auto">
          <a:xfrm>
            <a:off x="4572003" y="0"/>
            <a:ext cx="4571999" cy="6877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rgbClr val="7F7F7F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rgbClr val="7F7F7F"/>
                </a:solidFill>
              </a:rPr>
              <a:t>‹#›</a:t>
            </a:fld>
            <a:r>
              <a:rPr lang="en-AU" sz="800" dirty="0">
                <a:solidFill>
                  <a:srgbClr val="7F7F7F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4899965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 + Image 1/2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393574" y="1754391"/>
            <a:ext cx="2326626" cy="775015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6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1048839" y="2646518"/>
            <a:ext cx="2326626" cy="775015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6858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601735" y="3834581"/>
            <a:ext cx="2773730" cy="2376214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rgbClr val="7F7F7F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rgbClr val="7F7F7F"/>
                </a:solidFill>
              </a:rPr>
              <a:t>‹#›</a:t>
            </a:fld>
            <a:r>
              <a:rPr lang="en-AU" sz="800" dirty="0">
                <a:solidFill>
                  <a:srgbClr val="7F7F7F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10939086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E52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49382" y="6247035"/>
            <a:ext cx="8657111" cy="461665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 Trobe</a:t>
            </a:r>
            <a:r>
              <a:rPr lang="en-US" sz="12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University</a:t>
            </a:r>
          </a:p>
          <a:p>
            <a:pPr>
              <a:tabLst>
                <a:tab pos="11123613" algn="r"/>
              </a:tabLst>
            </a:pPr>
            <a:r>
              <a:rPr lang="en-US" sz="12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CRICOS Provider Code Number 00115M	</a:t>
            </a:r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© Copyright La Trobe University 2018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967494" y="4376852"/>
            <a:ext cx="72090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latrobe.edu.au</a:t>
            </a:r>
            <a:endParaRPr lang="en-US" sz="2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506" y="757047"/>
            <a:ext cx="1538989" cy="125174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2386719" y="2652137"/>
            <a:ext cx="2831573" cy="1267458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>
                <a:solidFill>
                  <a:srgbClr val="FF0000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Thank</a:t>
            </a:r>
          </a:p>
        </p:txBody>
      </p:sp>
      <p:sp>
        <p:nvSpPr>
          <p:cNvPr id="12" name="Text Placeholder 2"/>
          <p:cNvSpPr>
            <a:spLocks noGrp="1" noChangeAspect="1"/>
          </p:cNvSpPr>
          <p:nvPr>
            <p:ph type="body" idx="10" hasCustomPrompt="1"/>
          </p:nvPr>
        </p:nvSpPr>
        <p:spPr>
          <a:xfrm>
            <a:off x="5103028" y="2954376"/>
            <a:ext cx="1648556" cy="1267458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 kern="1200" spc="-300" baseline="0">
                <a:solidFill>
                  <a:srgbClr val="FF0000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24101607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35877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Number, Heading + Image 1/2-page (Posi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4761" y="0"/>
            <a:ext cx="4576763" cy="6858000"/>
          </a:xfrm>
          <a:prstGeom prst="rect">
            <a:avLst/>
          </a:prstGeom>
          <a:solidFill>
            <a:srgbClr val="E52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0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19" t="12916" r="18887" b="11942"/>
          <a:stretch/>
        </p:blipFill>
        <p:spPr bwMode="auto">
          <a:xfrm>
            <a:off x="4572003" y="0"/>
            <a:ext cx="4571999" cy="6877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5098924" y="2657717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9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5099359" y="3549840"/>
            <a:ext cx="3665134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More heading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-4761" y="0"/>
            <a:ext cx="4576763" cy="6864350"/>
          </a:xfrm>
        </p:spPr>
        <p:txBody>
          <a:bodyPr tIns="144000" anchor="ctr"/>
          <a:lstStyle>
            <a:lvl1pPr marL="0" indent="0" algn="ctr" rtl="0" eaLnBrk="1" fontAlgn="base" hangingPunct="1">
              <a:spcBef>
                <a:spcPct val="0"/>
              </a:spcBef>
              <a:spcAft>
                <a:spcPct val="0"/>
              </a:spcAft>
              <a:buNone/>
              <a:defRPr lang="en-US" sz="39999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7" name="Text Placeholder 2"/>
          <p:cNvSpPr>
            <a:spLocks noGrp="1" noChangeAspect="1"/>
          </p:cNvSpPr>
          <p:nvPr>
            <p:ph type="body" idx="11" hasCustomPrompt="1"/>
          </p:nvPr>
        </p:nvSpPr>
        <p:spPr>
          <a:xfrm>
            <a:off x="5099359" y="4438564"/>
            <a:ext cx="3665134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More heading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4057089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Number, Heading + Image 1/2-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6858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4761" y="0"/>
            <a:ext cx="4576763" cy="6858000"/>
          </a:xfrm>
          <a:prstGeom prst="rect">
            <a:avLst/>
          </a:prstGeom>
          <a:solidFill>
            <a:srgbClr val="E52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5098924" y="2657717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9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5099359" y="3549840"/>
            <a:ext cx="3665134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More heading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-4761" y="0"/>
            <a:ext cx="4576763" cy="6864350"/>
          </a:xfrm>
        </p:spPr>
        <p:txBody>
          <a:bodyPr tIns="144000" anchor="ctr"/>
          <a:lstStyle>
            <a:lvl1pPr marL="0" indent="0" algn="ctr" rtl="0" eaLnBrk="1" fontAlgn="base" hangingPunct="1">
              <a:spcBef>
                <a:spcPct val="0"/>
              </a:spcBef>
              <a:spcAft>
                <a:spcPct val="0"/>
              </a:spcAft>
              <a:buNone/>
              <a:defRPr lang="en-US" sz="39999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2"/>
          <p:cNvSpPr>
            <a:spLocks noGrp="1" noChangeAspect="1"/>
          </p:cNvSpPr>
          <p:nvPr>
            <p:ph type="body" idx="13" hasCustomPrompt="1"/>
          </p:nvPr>
        </p:nvSpPr>
        <p:spPr>
          <a:xfrm>
            <a:off x="5099359" y="4441963"/>
            <a:ext cx="3665134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More heading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797639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Bulleted List /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628650" y="2772704"/>
            <a:ext cx="7886700" cy="3404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60363" indent="-236533">
              <a:buClrTx/>
              <a:buFont typeface="Roboto Condensed" panose="02000000000000000000" pitchFamily="2" charset="0"/>
              <a:buChar char="–"/>
              <a:defRPr/>
            </a:lvl2pPr>
            <a:lvl3pPr marL="628650" indent="-174625">
              <a:buClrTx/>
              <a:buFont typeface="Arial" panose="020B0604020202020204" pitchFamily="34" charset="0"/>
              <a:buChar char="•"/>
              <a:defRPr/>
            </a:lvl3pPr>
          </a:lstStyle>
          <a:p>
            <a:pPr lvl="0"/>
            <a:r>
              <a:rPr lang="en-US" altLang="en-US" noProof="0" dirty="0"/>
              <a:t>Bulleted list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9475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628650" y="712806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dirty="0"/>
              <a:t>Heading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628650" y="2772704"/>
            <a:ext cx="7886700" cy="3404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60363" indent="-236533">
              <a:buFont typeface="Roboto Condensed" panose="02000000000000000000" pitchFamily="2" charset="0"/>
              <a:buChar char="–"/>
              <a:defRPr/>
            </a:lvl2pPr>
          </a:lstStyle>
          <a:p>
            <a:pPr lvl="0"/>
            <a:r>
              <a:rPr lang="en-US" altLang="en-US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901957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628650" y="712806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Example of table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27082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Content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2772699"/>
            <a:ext cx="3886200" cy="3404264"/>
          </a:xfrm>
        </p:spPr>
        <p:txBody>
          <a:bodyPr/>
          <a:lstStyle>
            <a:lvl1pPr>
              <a:defRPr/>
            </a:lvl1pPr>
            <a:lvl4pPr marL="1371566" indent="0">
              <a:buNone/>
              <a:defRPr/>
            </a:lvl4pPr>
          </a:lstStyle>
          <a:p>
            <a:pPr lvl="0"/>
            <a:r>
              <a:rPr lang="en-US" dirty="0"/>
              <a:t>Bulleted list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772699"/>
            <a:ext cx="3886200" cy="340426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Bulleted list</a:t>
            </a:r>
          </a:p>
        </p:txBody>
      </p:sp>
    </p:spTree>
    <p:extLst>
      <p:ext uri="{BB962C8B-B14F-4D97-AF65-F5344CB8AC3E}">
        <p14:creationId xmlns:p14="http://schemas.microsoft.com/office/powerpoint/2010/main" val="374247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Heading + Content 2-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9841" y="712806"/>
            <a:ext cx="78867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2772698"/>
            <a:ext cx="3868340" cy="51324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ct val="0"/>
              </a:spcAft>
              <a:buNone/>
              <a:defRPr lang="en-US" b="0" kern="120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3429006"/>
            <a:ext cx="3868340" cy="239047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Bulleted list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2" y="2772698"/>
            <a:ext cx="3887391" cy="51324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ct val="0"/>
              </a:spcAft>
              <a:buNone/>
              <a:defRPr lang="en-US" kern="120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2" y="3429006"/>
            <a:ext cx="3887391" cy="239047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Bulleted list</a:t>
            </a:r>
          </a:p>
        </p:txBody>
      </p:sp>
    </p:spTree>
    <p:extLst>
      <p:ext uri="{BB962C8B-B14F-4D97-AF65-F5344CB8AC3E}">
        <p14:creationId xmlns:p14="http://schemas.microsoft.com/office/powerpoint/2010/main" val="3634434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712788"/>
            <a:ext cx="7886700" cy="1325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Heading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2795594"/>
            <a:ext cx="7886700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Bulleted list</a:t>
            </a:r>
          </a:p>
        </p:txBody>
      </p:sp>
      <p:sp>
        <p:nvSpPr>
          <p:cNvPr id="8" name="TextBox 32"/>
          <p:cNvSpPr txBox="1">
            <a:spLocks noChangeAspect="1" noChangeArrowheads="1"/>
          </p:cNvSpPr>
          <p:nvPr userDrawn="1"/>
        </p:nvSpPr>
        <p:spPr bwMode="auto">
          <a:xfrm>
            <a:off x="7953903" y="1"/>
            <a:ext cx="1190098" cy="3035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lIns="144000" tIns="72000" rIns="144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12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latrobe.edu.au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6314772" y="6359525"/>
            <a:ext cx="2603439" cy="392113"/>
            <a:chOff x="6314772" y="6359525"/>
            <a:chExt cx="2603439" cy="392113"/>
          </a:xfrm>
        </p:grpSpPr>
        <p:pic>
          <p:nvPicPr>
            <p:cNvPr id="7" name="Picture 11"/>
            <p:cNvPicPr>
              <a:picLocks noChangeAspect="1"/>
            </p:cNvPicPr>
            <p:nvPr userDrawn="1"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3949" y="6417675"/>
              <a:ext cx="1084262" cy="317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2"/>
            <p:cNvPicPr>
              <a:picLocks noChangeAspect="1"/>
            </p:cNvPicPr>
            <p:nvPr userDrawn="1"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4772" y="6359525"/>
              <a:ext cx="1355725" cy="392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TextBox 9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rgbClr val="7F7F7F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rgbClr val="7F7F7F"/>
                </a:solidFill>
              </a:rPr>
              <a:t>‹#›</a:t>
            </a:fld>
            <a:r>
              <a:rPr lang="en-AU" sz="800" dirty="0">
                <a:solidFill>
                  <a:srgbClr val="7F7F7F"/>
                </a:solidFill>
              </a:rPr>
              <a:t>  |  Version 2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60" r:id="rId4"/>
    <p:sldLayoutId id="2147483836" r:id="rId5"/>
    <p:sldLayoutId id="2147483862" r:id="rId6"/>
    <p:sldLayoutId id="2147483861" r:id="rId7"/>
    <p:sldLayoutId id="2147483837" r:id="rId8"/>
    <p:sldLayoutId id="2147483838" r:id="rId9"/>
    <p:sldLayoutId id="2147483839" r:id="rId10"/>
    <p:sldLayoutId id="2147483840" r:id="rId11"/>
    <p:sldLayoutId id="2147483841" r:id="rId12"/>
    <p:sldLayoutId id="2147483842" r:id="rId13"/>
    <p:sldLayoutId id="2147483843" r:id="rId14"/>
    <p:sldLayoutId id="2147483844" r:id="rId15"/>
    <p:sldLayoutId id="2147483858" r:id="rId16"/>
    <p:sldLayoutId id="2147483857" r:id="rId17"/>
    <p:sldLayoutId id="2147483863" r:id="rId18"/>
    <p:sldLayoutId id="2147483848" r:id="rId19"/>
    <p:sldLayoutId id="2147483856" r:id="rId20"/>
    <p:sldLayoutId id="2147483855" r:id="rId21"/>
    <p:sldLayoutId id="2147483854" r:id="rId22"/>
    <p:sldLayoutId id="2147483849" r:id="rId23"/>
    <p:sldLayoutId id="2147483853" r:id="rId24"/>
    <p:sldLayoutId id="2147483850" r:id="rId25"/>
    <p:sldLayoutId id="2147483859" r:id="rId26"/>
    <p:sldLayoutId id="2147483851" r:id="rId27"/>
    <p:sldLayoutId id="2147483852" r:id="rId28"/>
    <p:sldLayoutId id="2147483864" r:id="rId29"/>
  </p:sldLayoutIdLst>
  <p:hf hdr="0" ftr="0" dt="0"/>
  <p:txStyles>
    <p:titleStyle>
      <a:lvl1pPr algn="l" rtl="0" eaLnBrk="1" fontAlgn="base" hangingPunct="1">
        <a:lnSpc>
          <a:spcPts val="5500"/>
        </a:lnSpc>
        <a:spcBef>
          <a:spcPct val="0"/>
        </a:spcBef>
        <a:spcAft>
          <a:spcPct val="0"/>
        </a:spcAft>
        <a:defRPr lang="en-US" altLang="en-US" sz="4800" b="1" kern="1200" dirty="0">
          <a:solidFill>
            <a:srgbClr val="E52212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1pPr>
      <a:lvl2pPr algn="l" rtl="0" eaLnBrk="1" fontAlgn="base" hangingPunct="1">
        <a:lnSpc>
          <a:spcPts val="5500"/>
        </a:lnSpc>
        <a:spcBef>
          <a:spcPct val="0"/>
        </a:spcBef>
        <a:spcAft>
          <a:spcPct val="0"/>
        </a:spcAft>
        <a:defRPr sz="5400" b="1">
          <a:solidFill>
            <a:srgbClr val="E52212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2pPr>
      <a:lvl3pPr algn="l" rtl="0" eaLnBrk="1" fontAlgn="base" hangingPunct="1">
        <a:lnSpc>
          <a:spcPts val="5500"/>
        </a:lnSpc>
        <a:spcBef>
          <a:spcPct val="0"/>
        </a:spcBef>
        <a:spcAft>
          <a:spcPct val="0"/>
        </a:spcAft>
        <a:defRPr sz="5400" b="1">
          <a:solidFill>
            <a:srgbClr val="E52212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3pPr>
      <a:lvl4pPr algn="l" rtl="0" eaLnBrk="1" fontAlgn="base" hangingPunct="1">
        <a:lnSpc>
          <a:spcPts val="5500"/>
        </a:lnSpc>
        <a:spcBef>
          <a:spcPct val="0"/>
        </a:spcBef>
        <a:spcAft>
          <a:spcPct val="0"/>
        </a:spcAft>
        <a:defRPr sz="5400" b="1">
          <a:solidFill>
            <a:srgbClr val="E52212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4pPr>
      <a:lvl5pPr algn="l" rtl="0" eaLnBrk="1" fontAlgn="base" hangingPunct="1">
        <a:lnSpc>
          <a:spcPts val="5500"/>
        </a:lnSpc>
        <a:spcBef>
          <a:spcPct val="0"/>
        </a:spcBef>
        <a:spcAft>
          <a:spcPct val="0"/>
        </a:spcAft>
        <a:defRPr sz="5400" b="1">
          <a:solidFill>
            <a:srgbClr val="E52212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5pPr>
      <a:lvl6pPr marL="45718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37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56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75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15895" indent="-215895" algn="l" rtl="0" eaLnBrk="1" fontAlgn="base" hangingPunct="1">
        <a:spcBef>
          <a:spcPct val="0"/>
        </a:spcBef>
        <a:spcAft>
          <a:spcPts val="1500"/>
        </a:spcAft>
        <a:buClr>
          <a:srgbClr val="E52212"/>
        </a:buClr>
        <a:buSzPct val="100000"/>
        <a:buFont typeface="Wingdings 2" panose="05020102010507070707" pitchFamily="18" charset="2"/>
        <a:buChar char=""/>
        <a:defRPr lang="en-US" altLang="en-US" sz="1600" kern="1200" dirty="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471476" indent="-241294" algn="l" rtl="0" eaLnBrk="1" fontAlgn="base" hangingPunct="1">
        <a:lnSpc>
          <a:spcPct val="90000"/>
        </a:lnSpc>
        <a:spcBef>
          <a:spcPts val="500"/>
        </a:spcBef>
        <a:spcAft>
          <a:spcPts val="1000"/>
        </a:spcAft>
        <a:buClrTx/>
        <a:buSzPct val="100000"/>
        <a:buFont typeface="Roboto Condensed" panose="02000000000000000000" pitchFamily="2" charset="0"/>
        <a:buChar char="–"/>
        <a:defRPr lang="en-US" altLang="en-US" sz="1600" kern="1200" dirty="0">
          <a:solidFill>
            <a:srgbClr val="A6A6A6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2pPr>
      <a:lvl3pPr marL="701675" indent="-255588" algn="l" rtl="0" eaLnBrk="1" fontAlgn="base" hangingPunct="1">
        <a:lnSpc>
          <a:spcPct val="90000"/>
        </a:lnSpc>
        <a:spcBef>
          <a:spcPts val="50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lang="en-US" altLang="en-US" sz="1600" kern="1200" dirty="0">
          <a:solidFill>
            <a:srgbClr val="A6A6A6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3pPr>
      <a:lvl4pPr marL="1600160" indent="-228594" algn="l" rtl="0" eaLnBrk="1" fontAlgn="base" hangingPunct="1">
        <a:lnSpc>
          <a:spcPct val="90000"/>
        </a:lnSpc>
        <a:spcBef>
          <a:spcPts val="500"/>
        </a:spcBef>
        <a:spcAft>
          <a:spcPts val="1000"/>
        </a:spcAft>
        <a:buClr>
          <a:srgbClr val="E52212"/>
        </a:buClr>
        <a:buSzPct val="150000"/>
        <a:buFont typeface="Arial" panose="020B0604020202020204" pitchFamily="34" charset="0"/>
        <a:buChar char="•"/>
        <a:defRPr lang="en-US" altLang="en-US" sz="1600" kern="1200" dirty="0">
          <a:solidFill>
            <a:srgbClr val="A6A6A6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4pPr>
      <a:lvl5pPr marL="2057349" indent="-228594" algn="l" rtl="0" eaLnBrk="1" fontAlgn="base" hangingPunct="1">
        <a:lnSpc>
          <a:spcPct val="90000"/>
        </a:lnSpc>
        <a:spcBef>
          <a:spcPts val="500"/>
        </a:spcBef>
        <a:spcAft>
          <a:spcPts val="1000"/>
        </a:spcAft>
        <a:buClr>
          <a:srgbClr val="E52212"/>
        </a:buClr>
        <a:buSzPct val="150000"/>
        <a:buFont typeface="Arial" panose="020B0604020202020204" pitchFamily="34" charset="0"/>
        <a:buChar char="•"/>
        <a:defRPr lang="en-US" altLang="en-US" sz="1600" kern="1200" dirty="0">
          <a:solidFill>
            <a:srgbClr val="A6A6A6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Introduction to MapReduce</a:t>
            </a:r>
          </a:p>
        </p:txBody>
      </p:sp>
    </p:spTree>
    <p:extLst>
      <p:ext uri="{BB962C8B-B14F-4D97-AF65-F5344CB8AC3E}">
        <p14:creationId xmlns:p14="http://schemas.microsoft.com/office/powerpoint/2010/main" val="1629357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>
            <a:extLst>
              <a:ext uri="{FF2B5EF4-FFF2-40B4-BE49-F238E27FC236}">
                <a16:creationId xmlns:a16="http://schemas.microsoft.com/office/drawing/2014/main" id="{E8C44874-363F-325E-E4B1-6F17133376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83327" y="228625"/>
            <a:ext cx="6105881" cy="518455"/>
          </a:xfrm>
        </p:spPr>
        <p:txBody>
          <a:bodyPr/>
          <a:lstStyle/>
          <a:p>
            <a:r>
              <a:rPr lang="en-US" altLang="en-US" sz="2177" dirty="0"/>
              <a:t>Example Problem 3: Data Transformation </a:t>
            </a:r>
          </a:p>
        </p:txBody>
      </p:sp>
      <p:sp>
        <p:nvSpPr>
          <p:cNvPr id="14338" name="Content Placeholder 2">
            <a:extLst>
              <a:ext uri="{FF2B5EF4-FFF2-40B4-BE49-F238E27FC236}">
                <a16:creationId xmlns:a16="http://schemas.microsoft.com/office/drawing/2014/main" id="{2EFC966A-72FB-27E0-B456-FD2AA83D1A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387827" y="4466674"/>
            <a:ext cx="6479600" cy="763640"/>
          </a:xfrm>
        </p:spPr>
        <p:txBody>
          <a:bodyPr/>
          <a:lstStyle/>
          <a:p>
            <a:r>
              <a:rPr lang="en-US" altLang="en-US" sz="1633" dirty="0"/>
              <a:t>Each machine takes a subset of the 100 million documents and uses their own copy of the dictionary to produce compressed versions of the documents. </a:t>
            </a:r>
          </a:p>
          <a:p>
            <a:r>
              <a:rPr lang="en-US" altLang="en-US" sz="1633" dirty="0"/>
              <a:t>Maps input documents to compressed documents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950C412-4523-069D-35B7-C0E175A65EEC}"/>
              </a:ext>
            </a:extLst>
          </p:cNvPr>
          <p:cNvGrpSpPr/>
          <p:nvPr/>
        </p:nvGrpSpPr>
        <p:grpSpPr>
          <a:xfrm>
            <a:off x="1583327" y="1198435"/>
            <a:ext cx="5470775" cy="2855820"/>
            <a:chOff x="1583327" y="2057257"/>
            <a:chExt cx="5470775" cy="2855820"/>
          </a:xfrm>
        </p:grpSpPr>
        <p:sp>
          <p:nvSpPr>
            <p:cNvPr id="23556" name="Rectangle 4">
              <a:extLst>
                <a:ext uri="{FF2B5EF4-FFF2-40B4-BE49-F238E27FC236}">
                  <a16:creationId xmlns:a16="http://schemas.microsoft.com/office/drawing/2014/main" id="{FBE63F30-8983-4259-585F-4432D30E8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88122" y="3533771"/>
              <a:ext cx="538976" cy="44176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3557" name="Rectangle 3">
              <a:extLst>
                <a:ext uri="{FF2B5EF4-FFF2-40B4-BE49-F238E27FC236}">
                  <a16:creationId xmlns:a16="http://schemas.microsoft.com/office/drawing/2014/main" id="{2D1A5A32-07CE-3DC8-78E4-7CBB0BA229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0541" y="3533771"/>
              <a:ext cx="538976" cy="44176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3558" name="Rectangle 3">
              <a:extLst>
                <a:ext uri="{FF2B5EF4-FFF2-40B4-BE49-F238E27FC236}">
                  <a16:creationId xmlns:a16="http://schemas.microsoft.com/office/drawing/2014/main" id="{58543D81-BAF0-540A-D9B2-45B6CEDCCB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1878" y="3533771"/>
              <a:ext cx="538977" cy="44176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3559" name="Rectangle 3">
              <a:extLst>
                <a:ext uri="{FF2B5EF4-FFF2-40B4-BE49-F238E27FC236}">
                  <a16:creationId xmlns:a16="http://schemas.microsoft.com/office/drawing/2014/main" id="{C72080B5-5632-ADAF-1B11-91137BE4E6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4297" y="3533771"/>
              <a:ext cx="538977" cy="44176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3560" name="Rectangle 3">
              <a:extLst>
                <a:ext uri="{FF2B5EF4-FFF2-40B4-BE49-F238E27FC236}">
                  <a16:creationId xmlns:a16="http://schemas.microsoft.com/office/drawing/2014/main" id="{153D7E20-283B-59DD-573B-1AB6C85A07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3533771"/>
              <a:ext cx="538977" cy="44176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3561" name="Rectangle 3">
              <a:extLst>
                <a:ext uri="{FF2B5EF4-FFF2-40B4-BE49-F238E27FC236}">
                  <a16:creationId xmlns:a16="http://schemas.microsoft.com/office/drawing/2014/main" id="{DFA181C4-112B-BF85-35A6-1BE70EA097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9448" y="3533771"/>
              <a:ext cx="538977" cy="44176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3562" name="Rectangle 3">
              <a:extLst>
                <a:ext uri="{FF2B5EF4-FFF2-40B4-BE49-F238E27FC236}">
                  <a16:creationId xmlns:a16="http://schemas.microsoft.com/office/drawing/2014/main" id="{B7EE038B-5FA5-B249-3D18-26B36FD205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9706" y="3541332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3563" name="Rectangle 3">
              <a:extLst>
                <a:ext uri="{FF2B5EF4-FFF2-40B4-BE49-F238E27FC236}">
                  <a16:creationId xmlns:a16="http://schemas.microsoft.com/office/drawing/2014/main" id="{D62992FA-4E32-B99C-BB3C-BFCA6A3B16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599" y="3533771"/>
              <a:ext cx="538977" cy="44176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3564" name="Line 4">
              <a:extLst>
                <a:ext uri="{FF2B5EF4-FFF2-40B4-BE49-F238E27FC236}">
                  <a16:creationId xmlns:a16="http://schemas.microsoft.com/office/drawing/2014/main" id="{0B11D920-FF92-0519-FD62-329D33C20E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33377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65" name="Line 5">
              <a:extLst>
                <a:ext uri="{FF2B5EF4-FFF2-40B4-BE49-F238E27FC236}">
                  <a16:creationId xmlns:a16="http://schemas.microsoft.com/office/drawing/2014/main" id="{4A8C6CDE-73AB-99A7-D21E-5258E7E88E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37067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66" name="Line 6">
              <a:extLst>
                <a:ext uri="{FF2B5EF4-FFF2-40B4-BE49-F238E27FC236}">
                  <a16:creationId xmlns:a16="http://schemas.microsoft.com/office/drawing/2014/main" id="{0CC0CFFA-33A5-4AF9-5DD4-A18B2A5591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40758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67" name="Line 7">
              <a:extLst>
                <a:ext uri="{FF2B5EF4-FFF2-40B4-BE49-F238E27FC236}">
                  <a16:creationId xmlns:a16="http://schemas.microsoft.com/office/drawing/2014/main" id="{B34E9B2F-8512-E802-69D1-A6F2B872CF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44449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68" name="Line 8">
              <a:extLst>
                <a:ext uri="{FF2B5EF4-FFF2-40B4-BE49-F238E27FC236}">
                  <a16:creationId xmlns:a16="http://schemas.microsoft.com/office/drawing/2014/main" id="{039934D6-52C0-595B-50A8-CB500295BA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43190" y="358345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69" name="Line 9">
              <a:extLst>
                <a:ext uri="{FF2B5EF4-FFF2-40B4-BE49-F238E27FC236}">
                  <a16:creationId xmlns:a16="http://schemas.microsoft.com/office/drawing/2014/main" id="{6860B7D9-6934-25CA-C813-EBEF5C3009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46880" y="358345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70" name="Line 10">
              <a:extLst>
                <a:ext uri="{FF2B5EF4-FFF2-40B4-BE49-F238E27FC236}">
                  <a16:creationId xmlns:a16="http://schemas.microsoft.com/office/drawing/2014/main" id="{C1EB56A9-760D-920F-1B82-2CB0646049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0572" y="358345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71" name="Line 11">
              <a:extLst>
                <a:ext uri="{FF2B5EF4-FFF2-40B4-BE49-F238E27FC236}">
                  <a16:creationId xmlns:a16="http://schemas.microsoft.com/office/drawing/2014/main" id="{167BADDB-0F95-7DD3-35B5-3463F9E6E1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54262" y="358345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72" name="Line 12">
              <a:extLst>
                <a:ext uri="{FF2B5EF4-FFF2-40B4-BE49-F238E27FC236}">
                  <a16:creationId xmlns:a16="http://schemas.microsoft.com/office/drawing/2014/main" id="{AC742F8E-CE7F-6EC5-95C3-07BE219BB5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57953" y="358345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73" name="Line 13">
              <a:extLst>
                <a:ext uri="{FF2B5EF4-FFF2-40B4-BE49-F238E27FC236}">
                  <a16:creationId xmlns:a16="http://schemas.microsoft.com/office/drawing/2014/main" id="{27721D88-7555-23B6-5C24-373357F11A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62094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74" name="Line 14">
              <a:extLst>
                <a:ext uri="{FF2B5EF4-FFF2-40B4-BE49-F238E27FC236}">
                  <a16:creationId xmlns:a16="http://schemas.microsoft.com/office/drawing/2014/main" id="{A47D0D31-7C4A-6CE0-23C2-196F402037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65786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75" name="Line 15">
              <a:extLst>
                <a:ext uri="{FF2B5EF4-FFF2-40B4-BE49-F238E27FC236}">
                  <a16:creationId xmlns:a16="http://schemas.microsoft.com/office/drawing/2014/main" id="{6B88E8A9-A0D5-AAFB-96B6-D02BA73D5F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84240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76" name="Line 16">
              <a:extLst>
                <a:ext uri="{FF2B5EF4-FFF2-40B4-BE49-F238E27FC236}">
                  <a16:creationId xmlns:a16="http://schemas.microsoft.com/office/drawing/2014/main" id="{FCBFC7B3-86B5-B4E3-35C3-00C993BEBE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87931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77" name="Line 17">
              <a:extLst>
                <a:ext uri="{FF2B5EF4-FFF2-40B4-BE49-F238E27FC236}">
                  <a16:creationId xmlns:a16="http://schemas.microsoft.com/office/drawing/2014/main" id="{C0FE28F2-A2CA-8783-487A-D9471A9AE1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91621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78" name="Line 18">
              <a:extLst>
                <a:ext uri="{FF2B5EF4-FFF2-40B4-BE49-F238E27FC236}">
                  <a16:creationId xmlns:a16="http://schemas.microsoft.com/office/drawing/2014/main" id="{14725F2E-EEC3-AB76-754C-F24029C88E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95313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79" name="Line 19">
              <a:extLst>
                <a:ext uri="{FF2B5EF4-FFF2-40B4-BE49-F238E27FC236}">
                  <a16:creationId xmlns:a16="http://schemas.microsoft.com/office/drawing/2014/main" id="{6E9BD839-480F-E7B8-D22F-4A99138BDF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99003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80" name="Line 21">
              <a:extLst>
                <a:ext uri="{FF2B5EF4-FFF2-40B4-BE49-F238E27FC236}">
                  <a16:creationId xmlns:a16="http://schemas.microsoft.com/office/drawing/2014/main" id="{7754C13D-2517-011D-0D4B-0888DE52C18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6385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81" name="Line 22">
              <a:extLst>
                <a:ext uri="{FF2B5EF4-FFF2-40B4-BE49-F238E27FC236}">
                  <a16:creationId xmlns:a16="http://schemas.microsoft.com/office/drawing/2014/main" id="{99B7992F-CEDA-70ED-38BD-60E017A232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10076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82" name="Line 23">
              <a:extLst>
                <a:ext uri="{FF2B5EF4-FFF2-40B4-BE49-F238E27FC236}">
                  <a16:creationId xmlns:a16="http://schemas.microsoft.com/office/drawing/2014/main" id="{DF1537C6-742F-764C-CDCD-3B46A4F5F8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3767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83" name="Line 24">
              <a:extLst>
                <a:ext uri="{FF2B5EF4-FFF2-40B4-BE49-F238E27FC236}">
                  <a16:creationId xmlns:a16="http://schemas.microsoft.com/office/drawing/2014/main" id="{068EAFF4-C15E-4E81-2333-D315CD0BB4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17458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84" name="Line 25">
              <a:extLst>
                <a:ext uri="{FF2B5EF4-FFF2-40B4-BE49-F238E27FC236}">
                  <a16:creationId xmlns:a16="http://schemas.microsoft.com/office/drawing/2014/main" id="{E48CED38-A1BE-A954-6AC9-C8A99D4AFA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21148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85" name="Line 26">
              <a:extLst>
                <a:ext uri="{FF2B5EF4-FFF2-40B4-BE49-F238E27FC236}">
                  <a16:creationId xmlns:a16="http://schemas.microsoft.com/office/drawing/2014/main" id="{5F3E1DB3-531E-81AC-2811-36E819300B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7486" y="358345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86" name="Line 27">
              <a:extLst>
                <a:ext uri="{FF2B5EF4-FFF2-40B4-BE49-F238E27FC236}">
                  <a16:creationId xmlns:a16="http://schemas.microsoft.com/office/drawing/2014/main" id="{8787505C-6A7D-C8FE-AF8D-2CF952E853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91177" y="358345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87" name="Line 28">
              <a:extLst>
                <a:ext uri="{FF2B5EF4-FFF2-40B4-BE49-F238E27FC236}">
                  <a16:creationId xmlns:a16="http://schemas.microsoft.com/office/drawing/2014/main" id="{53A20BBD-2D48-F240-8D64-EE581CC85E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94868" y="358345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88" name="Line 29">
              <a:extLst>
                <a:ext uri="{FF2B5EF4-FFF2-40B4-BE49-F238E27FC236}">
                  <a16:creationId xmlns:a16="http://schemas.microsoft.com/office/drawing/2014/main" id="{95B9A066-3BAF-CF4F-9DD1-3ACC7E56AC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98559" y="358345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89" name="Line 30">
              <a:extLst>
                <a:ext uri="{FF2B5EF4-FFF2-40B4-BE49-F238E27FC236}">
                  <a16:creationId xmlns:a16="http://schemas.microsoft.com/office/drawing/2014/main" id="{A9B71A91-C0E7-E4AD-2A42-D276E97150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02250" y="358345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90" name="Line 32">
              <a:extLst>
                <a:ext uri="{FF2B5EF4-FFF2-40B4-BE49-F238E27FC236}">
                  <a16:creationId xmlns:a16="http://schemas.microsoft.com/office/drawing/2014/main" id="{BE0259F6-1FDE-9249-2CFD-938DD8C5C7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46985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91" name="Line 33">
              <a:extLst>
                <a:ext uri="{FF2B5EF4-FFF2-40B4-BE49-F238E27FC236}">
                  <a16:creationId xmlns:a16="http://schemas.microsoft.com/office/drawing/2014/main" id="{E72577D6-EBA7-0CBD-6660-AEA3E9BE64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50675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92" name="Line 34">
              <a:extLst>
                <a:ext uri="{FF2B5EF4-FFF2-40B4-BE49-F238E27FC236}">
                  <a16:creationId xmlns:a16="http://schemas.microsoft.com/office/drawing/2014/main" id="{691E6FF9-1AAF-2940-AACD-7F26289FCA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54367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93" name="Line 35">
              <a:extLst>
                <a:ext uri="{FF2B5EF4-FFF2-40B4-BE49-F238E27FC236}">
                  <a16:creationId xmlns:a16="http://schemas.microsoft.com/office/drawing/2014/main" id="{7516B0C7-FBAB-FF76-9F49-88265D07F4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58057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94" name="Line 36">
              <a:extLst>
                <a:ext uri="{FF2B5EF4-FFF2-40B4-BE49-F238E27FC236}">
                  <a16:creationId xmlns:a16="http://schemas.microsoft.com/office/drawing/2014/main" id="{B1FC44D7-C0DD-2B97-3CA1-4ECE95BC39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61748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95" name="Line 38">
              <a:extLst>
                <a:ext uri="{FF2B5EF4-FFF2-40B4-BE49-F238E27FC236}">
                  <a16:creationId xmlns:a16="http://schemas.microsoft.com/office/drawing/2014/main" id="{65EAAA7C-D736-58EE-2658-A9FEA75B6F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69130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96" name="Line 39">
              <a:extLst>
                <a:ext uri="{FF2B5EF4-FFF2-40B4-BE49-F238E27FC236}">
                  <a16:creationId xmlns:a16="http://schemas.microsoft.com/office/drawing/2014/main" id="{C5FDD1E8-A83C-152A-3864-A240B12BF9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72821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97" name="Line 40">
              <a:extLst>
                <a:ext uri="{FF2B5EF4-FFF2-40B4-BE49-F238E27FC236}">
                  <a16:creationId xmlns:a16="http://schemas.microsoft.com/office/drawing/2014/main" id="{B048EF5E-F032-74AB-0CDB-7A955529A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76512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98" name="Line 41">
              <a:extLst>
                <a:ext uri="{FF2B5EF4-FFF2-40B4-BE49-F238E27FC236}">
                  <a16:creationId xmlns:a16="http://schemas.microsoft.com/office/drawing/2014/main" id="{3044FF16-7DEF-EC95-77AB-BBFD3D038D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80203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599" name="Line 42">
              <a:extLst>
                <a:ext uri="{FF2B5EF4-FFF2-40B4-BE49-F238E27FC236}">
                  <a16:creationId xmlns:a16="http://schemas.microsoft.com/office/drawing/2014/main" id="{3CAC08DB-C219-EC9F-8367-BFB8B2C555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83894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00" name="Line 45">
              <a:extLst>
                <a:ext uri="{FF2B5EF4-FFF2-40B4-BE49-F238E27FC236}">
                  <a16:creationId xmlns:a16="http://schemas.microsoft.com/office/drawing/2014/main" id="{1656AB2E-5CA5-35A9-A1CC-CDE6B92BD66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73167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01" name="Line 44">
              <a:extLst>
                <a:ext uri="{FF2B5EF4-FFF2-40B4-BE49-F238E27FC236}">
                  <a16:creationId xmlns:a16="http://schemas.microsoft.com/office/drawing/2014/main" id="{23291A66-5D51-88F3-20C4-FC4C1403A7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9476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02" name="Line 46">
              <a:extLst>
                <a:ext uri="{FF2B5EF4-FFF2-40B4-BE49-F238E27FC236}">
                  <a16:creationId xmlns:a16="http://schemas.microsoft.com/office/drawing/2014/main" id="{E28AB2AD-0D6E-8E0B-A922-E015AFEA9A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76858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03" name="Line 48">
              <a:extLst>
                <a:ext uri="{FF2B5EF4-FFF2-40B4-BE49-F238E27FC236}">
                  <a16:creationId xmlns:a16="http://schemas.microsoft.com/office/drawing/2014/main" id="{56F03754-B22E-574B-B753-323594F0FF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29685" y="357589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04" name="Rectangle 3">
              <a:extLst>
                <a:ext uri="{FF2B5EF4-FFF2-40B4-BE49-F238E27FC236}">
                  <a16:creationId xmlns:a16="http://schemas.microsoft.com/office/drawing/2014/main" id="{037218F5-C810-1C74-14F7-B10D84B8FC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909" y="2057257"/>
              <a:ext cx="4821626" cy="570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3605" name="Line 4">
              <a:extLst>
                <a:ext uri="{FF2B5EF4-FFF2-40B4-BE49-F238E27FC236}">
                  <a16:creationId xmlns:a16="http://schemas.microsoft.com/office/drawing/2014/main" id="{CB01F3A4-4EF9-4192-0405-DF3D73BFF3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78290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06" name="Line 5">
              <a:extLst>
                <a:ext uri="{FF2B5EF4-FFF2-40B4-BE49-F238E27FC236}">
                  <a16:creationId xmlns:a16="http://schemas.microsoft.com/office/drawing/2014/main" id="{4225C0C2-550F-5035-06BE-8CABD19E55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1981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07" name="Line 6">
              <a:extLst>
                <a:ext uri="{FF2B5EF4-FFF2-40B4-BE49-F238E27FC236}">
                  <a16:creationId xmlns:a16="http://schemas.microsoft.com/office/drawing/2014/main" id="{F70C7B6A-7041-8CEA-EBC4-0171183793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85672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08" name="Line 7">
              <a:extLst>
                <a:ext uri="{FF2B5EF4-FFF2-40B4-BE49-F238E27FC236}">
                  <a16:creationId xmlns:a16="http://schemas.microsoft.com/office/drawing/2014/main" id="{1FFAD95F-9091-6361-276B-4277AA45EB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9363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09" name="Line 8">
              <a:extLst>
                <a:ext uri="{FF2B5EF4-FFF2-40B4-BE49-F238E27FC236}">
                  <a16:creationId xmlns:a16="http://schemas.microsoft.com/office/drawing/2014/main" id="{4B80D3FC-852E-80BA-CDCF-9C9EB32E6A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93053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10" name="Line 9">
              <a:extLst>
                <a:ext uri="{FF2B5EF4-FFF2-40B4-BE49-F238E27FC236}">
                  <a16:creationId xmlns:a16="http://schemas.microsoft.com/office/drawing/2014/main" id="{D560D7E0-24C4-4AC2-B875-7047B71342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96745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11" name="Line 10">
              <a:extLst>
                <a:ext uri="{FF2B5EF4-FFF2-40B4-BE49-F238E27FC236}">
                  <a16:creationId xmlns:a16="http://schemas.microsoft.com/office/drawing/2014/main" id="{7DCA88EB-AA71-224F-DC35-E6BB6BE6B0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00435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12" name="Line 11">
              <a:extLst>
                <a:ext uri="{FF2B5EF4-FFF2-40B4-BE49-F238E27FC236}">
                  <a16:creationId xmlns:a16="http://schemas.microsoft.com/office/drawing/2014/main" id="{57085142-0F70-E96C-67DC-E80CC8E2003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04126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13" name="Line 12">
              <a:extLst>
                <a:ext uri="{FF2B5EF4-FFF2-40B4-BE49-F238E27FC236}">
                  <a16:creationId xmlns:a16="http://schemas.microsoft.com/office/drawing/2014/main" id="{76FDD8E7-300A-25F9-3908-CB8924486B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07817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14" name="Line 13">
              <a:extLst>
                <a:ext uri="{FF2B5EF4-FFF2-40B4-BE49-F238E27FC236}">
                  <a16:creationId xmlns:a16="http://schemas.microsoft.com/office/drawing/2014/main" id="{4BACFA1A-3944-8FD6-611D-E6FCD2A134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11508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15" name="Line 14">
              <a:extLst>
                <a:ext uri="{FF2B5EF4-FFF2-40B4-BE49-F238E27FC236}">
                  <a16:creationId xmlns:a16="http://schemas.microsoft.com/office/drawing/2014/main" id="{A6428222-A2E8-9746-6386-41F66EB845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15199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16" name="Line 15">
              <a:extLst>
                <a:ext uri="{FF2B5EF4-FFF2-40B4-BE49-F238E27FC236}">
                  <a16:creationId xmlns:a16="http://schemas.microsoft.com/office/drawing/2014/main" id="{B07D06E1-5E12-0A57-FAF6-0E2A4EBDD5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33653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17" name="Line 16">
              <a:extLst>
                <a:ext uri="{FF2B5EF4-FFF2-40B4-BE49-F238E27FC236}">
                  <a16:creationId xmlns:a16="http://schemas.microsoft.com/office/drawing/2014/main" id="{13F08A24-27FD-A757-F8DD-FA9B487CAE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7345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18" name="Line 17">
              <a:extLst>
                <a:ext uri="{FF2B5EF4-FFF2-40B4-BE49-F238E27FC236}">
                  <a16:creationId xmlns:a16="http://schemas.microsoft.com/office/drawing/2014/main" id="{943582E8-4315-E52C-4442-2969C9F5F0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41035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19" name="Line 18">
              <a:extLst>
                <a:ext uri="{FF2B5EF4-FFF2-40B4-BE49-F238E27FC236}">
                  <a16:creationId xmlns:a16="http://schemas.microsoft.com/office/drawing/2014/main" id="{0E20E3F5-8915-F1A6-EC56-161CBAA5634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4726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20" name="Line 19">
              <a:extLst>
                <a:ext uri="{FF2B5EF4-FFF2-40B4-BE49-F238E27FC236}">
                  <a16:creationId xmlns:a16="http://schemas.microsoft.com/office/drawing/2014/main" id="{DE676C43-69E2-0E0B-E88B-52B7DDD3C3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48417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21" name="Line 20">
              <a:extLst>
                <a:ext uri="{FF2B5EF4-FFF2-40B4-BE49-F238E27FC236}">
                  <a16:creationId xmlns:a16="http://schemas.microsoft.com/office/drawing/2014/main" id="{01D31C6D-5C10-6203-C353-5D2E871F2C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52108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22" name="Line 21">
              <a:extLst>
                <a:ext uri="{FF2B5EF4-FFF2-40B4-BE49-F238E27FC236}">
                  <a16:creationId xmlns:a16="http://schemas.microsoft.com/office/drawing/2014/main" id="{E77664B5-32C0-6A11-3F5F-F8EB90DAAA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55799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23" name="Line 22">
              <a:extLst>
                <a:ext uri="{FF2B5EF4-FFF2-40B4-BE49-F238E27FC236}">
                  <a16:creationId xmlns:a16="http://schemas.microsoft.com/office/drawing/2014/main" id="{041F6620-F8E7-0D2F-32D1-C3E0BFC63B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59490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24" name="Line 23">
              <a:extLst>
                <a:ext uri="{FF2B5EF4-FFF2-40B4-BE49-F238E27FC236}">
                  <a16:creationId xmlns:a16="http://schemas.microsoft.com/office/drawing/2014/main" id="{A21AB58F-3E5B-9BD5-72C8-F4D6FBDBD2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3180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25" name="Line 24">
              <a:extLst>
                <a:ext uri="{FF2B5EF4-FFF2-40B4-BE49-F238E27FC236}">
                  <a16:creationId xmlns:a16="http://schemas.microsoft.com/office/drawing/2014/main" id="{A3BFBC79-EA24-3440-B1E0-5838C440BD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66872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26" name="Line 25">
              <a:extLst>
                <a:ext uri="{FF2B5EF4-FFF2-40B4-BE49-F238E27FC236}">
                  <a16:creationId xmlns:a16="http://schemas.microsoft.com/office/drawing/2014/main" id="{450902F5-5387-9B73-5957-8A0B13E0D8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70562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27" name="Line 26">
              <a:extLst>
                <a:ext uri="{FF2B5EF4-FFF2-40B4-BE49-F238E27FC236}">
                  <a16:creationId xmlns:a16="http://schemas.microsoft.com/office/drawing/2014/main" id="{FE33CFA5-1BB2-D2AF-F160-A3E329E30B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74253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28" name="Line 27">
              <a:extLst>
                <a:ext uri="{FF2B5EF4-FFF2-40B4-BE49-F238E27FC236}">
                  <a16:creationId xmlns:a16="http://schemas.microsoft.com/office/drawing/2014/main" id="{336A5A16-E604-10E6-8ECA-22511D462E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77944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29" name="Line 28">
              <a:extLst>
                <a:ext uri="{FF2B5EF4-FFF2-40B4-BE49-F238E27FC236}">
                  <a16:creationId xmlns:a16="http://schemas.microsoft.com/office/drawing/2014/main" id="{ABD002F4-CBAD-F18D-EF67-7F7637E8A9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81635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30" name="Line 29">
              <a:extLst>
                <a:ext uri="{FF2B5EF4-FFF2-40B4-BE49-F238E27FC236}">
                  <a16:creationId xmlns:a16="http://schemas.microsoft.com/office/drawing/2014/main" id="{33D8A2BB-AF0A-C715-A7A7-C379647236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5326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31" name="Line 30">
              <a:extLst>
                <a:ext uri="{FF2B5EF4-FFF2-40B4-BE49-F238E27FC236}">
                  <a16:creationId xmlns:a16="http://schemas.microsoft.com/office/drawing/2014/main" id="{9CD98532-C14A-EB71-1A87-11173D06AF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9017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32" name="Line 31">
              <a:extLst>
                <a:ext uri="{FF2B5EF4-FFF2-40B4-BE49-F238E27FC236}">
                  <a16:creationId xmlns:a16="http://schemas.microsoft.com/office/drawing/2014/main" id="{53D5829E-FA7C-708F-2222-ED47695E838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92707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33" name="Line 32">
              <a:extLst>
                <a:ext uri="{FF2B5EF4-FFF2-40B4-BE49-F238E27FC236}">
                  <a16:creationId xmlns:a16="http://schemas.microsoft.com/office/drawing/2014/main" id="{EA0D5D3F-CCD3-33A6-F4EC-05CD1784AB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96399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34" name="Line 33">
              <a:extLst>
                <a:ext uri="{FF2B5EF4-FFF2-40B4-BE49-F238E27FC236}">
                  <a16:creationId xmlns:a16="http://schemas.microsoft.com/office/drawing/2014/main" id="{D9B340D6-D992-9A4C-4376-F334054F77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00089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35" name="Line 34">
              <a:extLst>
                <a:ext uri="{FF2B5EF4-FFF2-40B4-BE49-F238E27FC236}">
                  <a16:creationId xmlns:a16="http://schemas.microsoft.com/office/drawing/2014/main" id="{B6493EFB-D00A-4502-DD5B-BE898AB435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03780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36" name="Line 35">
              <a:extLst>
                <a:ext uri="{FF2B5EF4-FFF2-40B4-BE49-F238E27FC236}">
                  <a16:creationId xmlns:a16="http://schemas.microsoft.com/office/drawing/2014/main" id="{E6ABED9A-14FE-D38A-A25D-E97681AFFE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07471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37" name="Line 36">
              <a:extLst>
                <a:ext uri="{FF2B5EF4-FFF2-40B4-BE49-F238E27FC236}">
                  <a16:creationId xmlns:a16="http://schemas.microsoft.com/office/drawing/2014/main" id="{5BD70094-8216-FA23-56AB-34D68F6CC9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11162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38" name="Line 37">
              <a:extLst>
                <a:ext uri="{FF2B5EF4-FFF2-40B4-BE49-F238E27FC236}">
                  <a16:creationId xmlns:a16="http://schemas.microsoft.com/office/drawing/2014/main" id="{893F738E-B8C3-BD72-4D77-1411055021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14853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39" name="Line 38">
              <a:extLst>
                <a:ext uri="{FF2B5EF4-FFF2-40B4-BE49-F238E27FC236}">
                  <a16:creationId xmlns:a16="http://schemas.microsoft.com/office/drawing/2014/main" id="{29879C3C-8046-BCC1-8DB5-F6B91D63C3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18544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40" name="Line 39">
              <a:extLst>
                <a:ext uri="{FF2B5EF4-FFF2-40B4-BE49-F238E27FC236}">
                  <a16:creationId xmlns:a16="http://schemas.microsoft.com/office/drawing/2014/main" id="{15CB0A65-2538-EDFF-1A8D-18AF69C4AE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422234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41" name="Line 40">
              <a:extLst>
                <a:ext uri="{FF2B5EF4-FFF2-40B4-BE49-F238E27FC236}">
                  <a16:creationId xmlns:a16="http://schemas.microsoft.com/office/drawing/2014/main" id="{6D09385D-D908-2AA5-5273-451196C7F85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25926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42" name="Line 41">
              <a:extLst>
                <a:ext uri="{FF2B5EF4-FFF2-40B4-BE49-F238E27FC236}">
                  <a16:creationId xmlns:a16="http://schemas.microsoft.com/office/drawing/2014/main" id="{7A9684C1-A381-B11A-1BDF-C8B7D947F3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29616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43" name="Line 42">
              <a:extLst>
                <a:ext uri="{FF2B5EF4-FFF2-40B4-BE49-F238E27FC236}">
                  <a16:creationId xmlns:a16="http://schemas.microsoft.com/office/drawing/2014/main" id="{D8DFD466-F9C9-5CB2-E70F-BA9048479B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33307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44" name="Line 43">
              <a:extLst>
                <a:ext uri="{FF2B5EF4-FFF2-40B4-BE49-F238E27FC236}">
                  <a16:creationId xmlns:a16="http://schemas.microsoft.com/office/drawing/2014/main" id="{D5ED89BE-66D9-F211-D059-95D9B4EC94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36999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45" name="Line 44">
              <a:extLst>
                <a:ext uri="{FF2B5EF4-FFF2-40B4-BE49-F238E27FC236}">
                  <a16:creationId xmlns:a16="http://schemas.microsoft.com/office/drawing/2014/main" id="{C4F5824E-C800-965C-F47E-E314FCD4F1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18890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46" name="Line 45">
              <a:extLst>
                <a:ext uri="{FF2B5EF4-FFF2-40B4-BE49-F238E27FC236}">
                  <a16:creationId xmlns:a16="http://schemas.microsoft.com/office/drawing/2014/main" id="{433725BA-63B3-00C1-A97F-38FF0F6C9E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2581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47" name="Line 46">
              <a:extLst>
                <a:ext uri="{FF2B5EF4-FFF2-40B4-BE49-F238E27FC236}">
                  <a16:creationId xmlns:a16="http://schemas.microsoft.com/office/drawing/2014/main" id="{6A04CBC0-376D-D1FF-A210-B26D976AFC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26272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48" name="Line 47">
              <a:extLst>
                <a:ext uri="{FF2B5EF4-FFF2-40B4-BE49-F238E27FC236}">
                  <a16:creationId xmlns:a16="http://schemas.microsoft.com/office/drawing/2014/main" id="{7E0109B3-3A4B-A879-0406-6831B50D31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963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49" name="Line 48">
              <a:extLst>
                <a:ext uri="{FF2B5EF4-FFF2-40B4-BE49-F238E27FC236}">
                  <a16:creationId xmlns:a16="http://schemas.microsoft.com/office/drawing/2014/main" id="{6CB19E88-3C48-5A87-49B7-BDC3FC7627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74599" y="2166349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cxnSp>
          <p:nvCxnSpPr>
            <p:cNvPr id="23650" name="Straight Arrow Connector 98">
              <a:extLst>
                <a:ext uri="{FF2B5EF4-FFF2-40B4-BE49-F238E27FC236}">
                  <a16:creationId xmlns:a16="http://schemas.microsoft.com/office/drawing/2014/main" id="{0BC4AECE-7F91-7DFA-0949-C98017BD879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514384" y="2694525"/>
              <a:ext cx="0" cy="7830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651" name="Straight Arrow Connector 99">
              <a:extLst>
                <a:ext uri="{FF2B5EF4-FFF2-40B4-BE49-F238E27FC236}">
                  <a16:creationId xmlns:a16="http://schemas.microsoft.com/office/drawing/2014/main" id="{E4E1FF06-D42A-568A-CE60-BB69702CD27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00257" y="2694525"/>
              <a:ext cx="0" cy="7830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652" name="Straight Arrow Connector 100">
              <a:extLst>
                <a:ext uri="{FF2B5EF4-FFF2-40B4-BE49-F238E27FC236}">
                  <a16:creationId xmlns:a16="http://schemas.microsoft.com/office/drawing/2014/main" id="{544D33B7-9AE2-5658-A5C8-0D970F5A33A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787838" y="2694525"/>
              <a:ext cx="0" cy="7830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3653" name="Group 216">
              <a:extLst>
                <a:ext uri="{FF2B5EF4-FFF2-40B4-BE49-F238E27FC236}">
                  <a16:creationId xmlns:a16="http://schemas.microsoft.com/office/drawing/2014/main" id="{99E8A66D-A7CB-1E33-E9F0-C09C67CA6CC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22303" y="2791734"/>
              <a:ext cx="245186" cy="588662"/>
              <a:chOff x="1079872" y="4067869"/>
              <a:chExt cx="360040" cy="864096"/>
            </a:xfrm>
          </p:grpSpPr>
          <p:sp>
            <p:nvSpPr>
              <p:cNvPr id="23758" name="Rectangle 208">
                <a:extLst>
                  <a:ext uri="{FF2B5EF4-FFF2-40B4-BE49-F238E27FC236}">
                    <a16:creationId xmlns:a16="http://schemas.microsoft.com/office/drawing/2014/main" id="{F162464D-2B25-2E4A-B762-232DF7B7DD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9872" y="4067869"/>
                <a:ext cx="360040" cy="864096"/>
              </a:xfrm>
              <a:prstGeom prst="rect">
                <a:avLst/>
              </a:prstGeom>
              <a:solidFill>
                <a:srgbClr val="00B8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1633"/>
              </a:p>
            </p:txBody>
          </p:sp>
          <p:cxnSp>
            <p:nvCxnSpPr>
              <p:cNvPr id="23759" name="Straight Connector 210">
                <a:extLst>
                  <a:ext uri="{FF2B5EF4-FFF2-40B4-BE49-F238E27FC236}">
                    <a16:creationId xmlns:a16="http://schemas.microsoft.com/office/drawing/2014/main" id="{96094E78-34A4-5B0A-EB64-2319DEC482CB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283893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60" name="Straight Connector 211">
                <a:extLst>
                  <a:ext uri="{FF2B5EF4-FFF2-40B4-BE49-F238E27FC236}">
                    <a16:creationId xmlns:a16="http://schemas.microsoft.com/office/drawing/2014/main" id="{95198AD3-9382-F36A-AE60-944DFD341EB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499917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61" name="Straight Connector 212">
                <a:extLst>
                  <a:ext uri="{FF2B5EF4-FFF2-40B4-BE49-F238E27FC236}">
                    <a16:creationId xmlns:a16="http://schemas.microsoft.com/office/drawing/2014/main" id="{21BA2B33-EAB5-1AD2-37D2-1573023D37CA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715941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62" name="Straight Connector 213">
                <a:extLst>
                  <a:ext uri="{FF2B5EF4-FFF2-40B4-BE49-F238E27FC236}">
                    <a16:creationId xmlns:a16="http://schemas.microsoft.com/office/drawing/2014/main" id="{FC21D5A2-A227-0CFB-D269-ABBACB1CAC21}"/>
                  </a:ext>
                </a:extLst>
              </p:cNvPr>
              <p:cNvCxnSpPr>
                <a:cxnSpLocks noChangeShapeType="1"/>
                <a:stCxn id="23758" idx="2"/>
                <a:endCxn id="23758" idx="0"/>
              </p:cNvCxnSpPr>
              <p:nvPr/>
            </p:nvCxnSpPr>
            <p:spPr bwMode="auto">
              <a:xfrm flipV="1">
                <a:off x="1259892" y="4067869"/>
                <a:ext cx="0" cy="8640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23654" name="Group 217">
              <a:extLst>
                <a:ext uri="{FF2B5EF4-FFF2-40B4-BE49-F238E27FC236}">
                  <a16:creationId xmlns:a16="http://schemas.microsoft.com/office/drawing/2014/main" id="{08950BF8-50A5-0BBE-2C18-2E89A83A4B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08176" y="2791734"/>
              <a:ext cx="245186" cy="588662"/>
              <a:chOff x="1079872" y="4067869"/>
              <a:chExt cx="360040" cy="864096"/>
            </a:xfrm>
          </p:grpSpPr>
          <p:sp>
            <p:nvSpPr>
              <p:cNvPr id="23753" name="Rectangle 218">
                <a:extLst>
                  <a:ext uri="{FF2B5EF4-FFF2-40B4-BE49-F238E27FC236}">
                    <a16:creationId xmlns:a16="http://schemas.microsoft.com/office/drawing/2014/main" id="{F86CDCC6-3780-F659-2270-E23506DB07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9872" y="4067869"/>
                <a:ext cx="360040" cy="864096"/>
              </a:xfrm>
              <a:prstGeom prst="rect">
                <a:avLst/>
              </a:prstGeom>
              <a:solidFill>
                <a:srgbClr val="00B8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1633"/>
              </a:p>
            </p:txBody>
          </p:sp>
          <p:cxnSp>
            <p:nvCxnSpPr>
              <p:cNvPr id="23754" name="Straight Connector 219">
                <a:extLst>
                  <a:ext uri="{FF2B5EF4-FFF2-40B4-BE49-F238E27FC236}">
                    <a16:creationId xmlns:a16="http://schemas.microsoft.com/office/drawing/2014/main" id="{64BAEF59-4C34-9908-D5B7-B9B1DC439EFC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283893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55" name="Straight Connector 220">
                <a:extLst>
                  <a:ext uri="{FF2B5EF4-FFF2-40B4-BE49-F238E27FC236}">
                    <a16:creationId xmlns:a16="http://schemas.microsoft.com/office/drawing/2014/main" id="{29741FA1-62D4-C24C-EEF8-0C7B40C39582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499917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56" name="Straight Connector 221">
                <a:extLst>
                  <a:ext uri="{FF2B5EF4-FFF2-40B4-BE49-F238E27FC236}">
                    <a16:creationId xmlns:a16="http://schemas.microsoft.com/office/drawing/2014/main" id="{90B1CEF0-1067-DB6A-D5CE-AC054DE6C57B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715941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57" name="Straight Connector 222">
                <a:extLst>
                  <a:ext uri="{FF2B5EF4-FFF2-40B4-BE49-F238E27FC236}">
                    <a16:creationId xmlns:a16="http://schemas.microsoft.com/office/drawing/2014/main" id="{BEE85D16-1263-9B9F-5739-79E349AE35B8}"/>
                  </a:ext>
                </a:extLst>
              </p:cNvPr>
              <p:cNvCxnSpPr>
                <a:cxnSpLocks noChangeShapeType="1"/>
                <a:stCxn id="23753" idx="2"/>
                <a:endCxn id="23753" idx="0"/>
              </p:cNvCxnSpPr>
              <p:nvPr/>
            </p:nvCxnSpPr>
            <p:spPr bwMode="auto">
              <a:xfrm flipV="1">
                <a:off x="1259892" y="4067869"/>
                <a:ext cx="0" cy="8640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23655" name="Group 223">
              <a:extLst>
                <a:ext uri="{FF2B5EF4-FFF2-40B4-BE49-F238E27FC236}">
                  <a16:creationId xmlns:a16="http://schemas.microsoft.com/office/drawing/2014/main" id="{CED0B031-4BCA-BBFC-D721-D3B828BC52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45443" y="2791734"/>
              <a:ext cx="245186" cy="588662"/>
              <a:chOff x="1079872" y="4067869"/>
              <a:chExt cx="360040" cy="864096"/>
            </a:xfrm>
          </p:grpSpPr>
          <p:sp>
            <p:nvSpPr>
              <p:cNvPr id="23748" name="Rectangle 224">
                <a:extLst>
                  <a:ext uri="{FF2B5EF4-FFF2-40B4-BE49-F238E27FC236}">
                    <a16:creationId xmlns:a16="http://schemas.microsoft.com/office/drawing/2014/main" id="{3C075B33-7474-1E4B-8F91-254565F224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9872" y="4067869"/>
                <a:ext cx="360040" cy="864096"/>
              </a:xfrm>
              <a:prstGeom prst="rect">
                <a:avLst/>
              </a:prstGeom>
              <a:solidFill>
                <a:srgbClr val="00B8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1633"/>
              </a:p>
            </p:txBody>
          </p:sp>
          <p:cxnSp>
            <p:nvCxnSpPr>
              <p:cNvPr id="23749" name="Straight Connector 225">
                <a:extLst>
                  <a:ext uri="{FF2B5EF4-FFF2-40B4-BE49-F238E27FC236}">
                    <a16:creationId xmlns:a16="http://schemas.microsoft.com/office/drawing/2014/main" id="{988C24D4-4645-072B-ED1D-DC910492C83B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283893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50" name="Straight Connector 226">
                <a:extLst>
                  <a:ext uri="{FF2B5EF4-FFF2-40B4-BE49-F238E27FC236}">
                    <a16:creationId xmlns:a16="http://schemas.microsoft.com/office/drawing/2014/main" id="{AAC6AC58-7F0E-BB89-9F6C-0842D0D75E3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499917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51" name="Straight Connector 227">
                <a:extLst>
                  <a:ext uri="{FF2B5EF4-FFF2-40B4-BE49-F238E27FC236}">
                    <a16:creationId xmlns:a16="http://schemas.microsoft.com/office/drawing/2014/main" id="{B2CFAF20-31B2-75D8-6BE6-160E42CCAE00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715941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52" name="Straight Connector 228">
                <a:extLst>
                  <a:ext uri="{FF2B5EF4-FFF2-40B4-BE49-F238E27FC236}">
                    <a16:creationId xmlns:a16="http://schemas.microsoft.com/office/drawing/2014/main" id="{180EB3BA-311D-0C7B-6E69-5182492130C0}"/>
                  </a:ext>
                </a:extLst>
              </p:cNvPr>
              <p:cNvCxnSpPr>
                <a:cxnSpLocks noChangeShapeType="1"/>
                <a:stCxn id="23748" idx="2"/>
                <a:endCxn id="23748" idx="0"/>
              </p:cNvCxnSpPr>
              <p:nvPr/>
            </p:nvCxnSpPr>
            <p:spPr bwMode="auto">
              <a:xfrm flipV="1">
                <a:off x="1259892" y="4067869"/>
                <a:ext cx="0" cy="8640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3656" name="Straight Arrow Connector 236">
              <a:extLst>
                <a:ext uri="{FF2B5EF4-FFF2-40B4-BE49-F238E27FC236}">
                  <a16:creationId xmlns:a16="http://schemas.microsoft.com/office/drawing/2014/main" id="{248AB7A1-E211-BE0D-B6A5-F5D72D9B052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473710" y="2694525"/>
              <a:ext cx="0" cy="7830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3657" name="Group 237">
              <a:extLst>
                <a:ext uri="{FF2B5EF4-FFF2-40B4-BE49-F238E27FC236}">
                  <a16:creationId xmlns:a16="http://schemas.microsoft.com/office/drawing/2014/main" id="{8D61F6B9-20D9-1AB8-6FDC-74841CD08BF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81629" y="2791734"/>
              <a:ext cx="245186" cy="588662"/>
              <a:chOff x="1079872" y="4067869"/>
              <a:chExt cx="360040" cy="864096"/>
            </a:xfrm>
          </p:grpSpPr>
          <p:sp>
            <p:nvSpPr>
              <p:cNvPr id="23743" name="Rectangle 238">
                <a:extLst>
                  <a:ext uri="{FF2B5EF4-FFF2-40B4-BE49-F238E27FC236}">
                    <a16:creationId xmlns:a16="http://schemas.microsoft.com/office/drawing/2014/main" id="{4C9452DA-213F-8B10-8BB8-6DCF9554B8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9872" y="4067869"/>
                <a:ext cx="360040" cy="864096"/>
              </a:xfrm>
              <a:prstGeom prst="rect">
                <a:avLst/>
              </a:prstGeom>
              <a:solidFill>
                <a:srgbClr val="00B8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1633"/>
              </a:p>
            </p:txBody>
          </p:sp>
          <p:cxnSp>
            <p:nvCxnSpPr>
              <p:cNvPr id="23744" name="Straight Connector 239">
                <a:extLst>
                  <a:ext uri="{FF2B5EF4-FFF2-40B4-BE49-F238E27FC236}">
                    <a16:creationId xmlns:a16="http://schemas.microsoft.com/office/drawing/2014/main" id="{8C49B26E-C3F6-14F6-283F-568348C34637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283893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45" name="Straight Connector 240">
                <a:extLst>
                  <a:ext uri="{FF2B5EF4-FFF2-40B4-BE49-F238E27FC236}">
                    <a16:creationId xmlns:a16="http://schemas.microsoft.com/office/drawing/2014/main" id="{042DDE75-50EB-3382-6AB7-0148FF0C892B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499917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46" name="Straight Connector 241">
                <a:extLst>
                  <a:ext uri="{FF2B5EF4-FFF2-40B4-BE49-F238E27FC236}">
                    <a16:creationId xmlns:a16="http://schemas.microsoft.com/office/drawing/2014/main" id="{50D30E19-D4A7-04CF-61F2-39EC14691478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715941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47" name="Straight Connector 242">
                <a:extLst>
                  <a:ext uri="{FF2B5EF4-FFF2-40B4-BE49-F238E27FC236}">
                    <a16:creationId xmlns:a16="http://schemas.microsoft.com/office/drawing/2014/main" id="{D970D825-6D7E-5361-47FF-DD269843C473}"/>
                  </a:ext>
                </a:extLst>
              </p:cNvPr>
              <p:cNvCxnSpPr>
                <a:cxnSpLocks noChangeShapeType="1"/>
                <a:stCxn id="23743" idx="2"/>
                <a:endCxn id="23743" idx="0"/>
              </p:cNvCxnSpPr>
              <p:nvPr/>
            </p:nvCxnSpPr>
            <p:spPr bwMode="auto">
              <a:xfrm flipV="1">
                <a:off x="1259892" y="4067869"/>
                <a:ext cx="0" cy="8640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3658" name="Straight Arrow Connector 243">
              <a:extLst>
                <a:ext uri="{FF2B5EF4-FFF2-40B4-BE49-F238E27FC236}">
                  <a16:creationId xmlns:a16="http://schemas.microsoft.com/office/drawing/2014/main" id="{939C5326-81AC-696C-637B-60B550C1E29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110977" y="2694525"/>
              <a:ext cx="0" cy="7830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3659" name="Group 244">
              <a:extLst>
                <a:ext uri="{FF2B5EF4-FFF2-40B4-BE49-F238E27FC236}">
                  <a16:creationId xmlns:a16="http://schemas.microsoft.com/office/drawing/2014/main" id="{6E475D22-CF67-419E-8098-492CE12B861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18896" y="2791734"/>
              <a:ext cx="245186" cy="588662"/>
              <a:chOff x="1079872" y="4067869"/>
              <a:chExt cx="360040" cy="864096"/>
            </a:xfrm>
          </p:grpSpPr>
          <p:sp>
            <p:nvSpPr>
              <p:cNvPr id="23738" name="Rectangle 245">
                <a:extLst>
                  <a:ext uri="{FF2B5EF4-FFF2-40B4-BE49-F238E27FC236}">
                    <a16:creationId xmlns:a16="http://schemas.microsoft.com/office/drawing/2014/main" id="{74E17364-CA67-ACE9-0E5E-2A23C82CE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9872" y="4067869"/>
                <a:ext cx="360040" cy="864096"/>
              </a:xfrm>
              <a:prstGeom prst="rect">
                <a:avLst/>
              </a:prstGeom>
              <a:solidFill>
                <a:srgbClr val="00B8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1633"/>
              </a:p>
            </p:txBody>
          </p:sp>
          <p:cxnSp>
            <p:nvCxnSpPr>
              <p:cNvPr id="23739" name="Straight Connector 246">
                <a:extLst>
                  <a:ext uri="{FF2B5EF4-FFF2-40B4-BE49-F238E27FC236}">
                    <a16:creationId xmlns:a16="http://schemas.microsoft.com/office/drawing/2014/main" id="{BFD6046A-C126-5E59-1225-879053B2AB40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283893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40" name="Straight Connector 247">
                <a:extLst>
                  <a:ext uri="{FF2B5EF4-FFF2-40B4-BE49-F238E27FC236}">
                    <a16:creationId xmlns:a16="http://schemas.microsoft.com/office/drawing/2014/main" id="{6C7D1AC3-8C5B-184E-9290-01922EAA619B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499917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41" name="Straight Connector 248">
                <a:extLst>
                  <a:ext uri="{FF2B5EF4-FFF2-40B4-BE49-F238E27FC236}">
                    <a16:creationId xmlns:a16="http://schemas.microsoft.com/office/drawing/2014/main" id="{C682D8FF-E178-6D0E-5B67-F99DF97B3725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715941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42" name="Straight Connector 249">
                <a:extLst>
                  <a:ext uri="{FF2B5EF4-FFF2-40B4-BE49-F238E27FC236}">
                    <a16:creationId xmlns:a16="http://schemas.microsoft.com/office/drawing/2014/main" id="{BA548FF0-CED0-7404-B205-0D8D8CCD485E}"/>
                  </a:ext>
                </a:extLst>
              </p:cNvPr>
              <p:cNvCxnSpPr>
                <a:cxnSpLocks noChangeShapeType="1"/>
                <a:stCxn id="23738" idx="2"/>
                <a:endCxn id="23738" idx="0"/>
              </p:cNvCxnSpPr>
              <p:nvPr/>
            </p:nvCxnSpPr>
            <p:spPr bwMode="auto">
              <a:xfrm flipV="1">
                <a:off x="1259892" y="4067869"/>
                <a:ext cx="0" cy="8640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3660" name="Straight Arrow Connector 250">
              <a:extLst>
                <a:ext uri="{FF2B5EF4-FFF2-40B4-BE49-F238E27FC236}">
                  <a16:creationId xmlns:a16="http://schemas.microsoft.com/office/drawing/2014/main" id="{049FC605-2597-D56A-222F-08B6DBE6632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49954" y="2694525"/>
              <a:ext cx="0" cy="7830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3661" name="Group 251">
              <a:extLst>
                <a:ext uri="{FF2B5EF4-FFF2-40B4-BE49-F238E27FC236}">
                  <a16:creationId xmlns:a16="http://schemas.microsoft.com/office/drawing/2014/main" id="{EBC14EA5-C5B4-2574-FF30-DE280DE61A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57873" y="2791734"/>
              <a:ext cx="245186" cy="588662"/>
              <a:chOff x="1079872" y="4067869"/>
              <a:chExt cx="360040" cy="864096"/>
            </a:xfrm>
          </p:grpSpPr>
          <p:sp>
            <p:nvSpPr>
              <p:cNvPr id="23733" name="Rectangle 252">
                <a:extLst>
                  <a:ext uri="{FF2B5EF4-FFF2-40B4-BE49-F238E27FC236}">
                    <a16:creationId xmlns:a16="http://schemas.microsoft.com/office/drawing/2014/main" id="{D1F5294E-E458-FBFC-88ED-7CFDB0B01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9872" y="4067869"/>
                <a:ext cx="360040" cy="864096"/>
              </a:xfrm>
              <a:prstGeom prst="rect">
                <a:avLst/>
              </a:prstGeom>
              <a:solidFill>
                <a:srgbClr val="00B8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1633"/>
              </a:p>
            </p:txBody>
          </p:sp>
          <p:cxnSp>
            <p:nvCxnSpPr>
              <p:cNvPr id="23734" name="Straight Connector 253">
                <a:extLst>
                  <a:ext uri="{FF2B5EF4-FFF2-40B4-BE49-F238E27FC236}">
                    <a16:creationId xmlns:a16="http://schemas.microsoft.com/office/drawing/2014/main" id="{929DBBCD-CF28-13A9-7182-A77994ED4D3C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283893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35" name="Straight Connector 254">
                <a:extLst>
                  <a:ext uri="{FF2B5EF4-FFF2-40B4-BE49-F238E27FC236}">
                    <a16:creationId xmlns:a16="http://schemas.microsoft.com/office/drawing/2014/main" id="{EBCFD67C-81D8-E9D5-38FC-300765AE0B72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499917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36" name="Straight Connector 255">
                <a:extLst>
                  <a:ext uri="{FF2B5EF4-FFF2-40B4-BE49-F238E27FC236}">
                    <a16:creationId xmlns:a16="http://schemas.microsoft.com/office/drawing/2014/main" id="{A9ED14FD-20E3-A3BA-6FE3-402DDAE8B9FF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715941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37" name="Straight Connector 256">
                <a:extLst>
                  <a:ext uri="{FF2B5EF4-FFF2-40B4-BE49-F238E27FC236}">
                    <a16:creationId xmlns:a16="http://schemas.microsoft.com/office/drawing/2014/main" id="{9632F166-5CCA-ECBA-EFFB-4C9DB36FB713}"/>
                  </a:ext>
                </a:extLst>
              </p:cNvPr>
              <p:cNvCxnSpPr>
                <a:cxnSpLocks noChangeShapeType="1"/>
                <a:stCxn id="23733" idx="2"/>
                <a:endCxn id="23733" idx="0"/>
              </p:cNvCxnSpPr>
              <p:nvPr/>
            </p:nvCxnSpPr>
            <p:spPr bwMode="auto">
              <a:xfrm flipV="1">
                <a:off x="1259892" y="4067869"/>
                <a:ext cx="0" cy="8640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3662" name="Straight Arrow Connector 257">
              <a:extLst>
                <a:ext uri="{FF2B5EF4-FFF2-40B4-BE49-F238E27FC236}">
                  <a16:creationId xmlns:a16="http://schemas.microsoft.com/office/drawing/2014/main" id="{0E9CE94A-7E81-0F5B-BB70-C3635FB7B27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237536" y="2694525"/>
              <a:ext cx="0" cy="7830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3663" name="Group 258">
              <a:extLst>
                <a:ext uri="{FF2B5EF4-FFF2-40B4-BE49-F238E27FC236}">
                  <a16:creationId xmlns:a16="http://schemas.microsoft.com/office/drawing/2014/main" id="{2AFBEF73-E522-705C-9188-BEB641BC85A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45455" y="2791734"/>
              <a:ext cx="245186" cy="588662"/>
              <a:chOff x="1079872" y="4067869"/>
              <a:chExt cx="360040" cy="864096"/>
            </a:xfrm>
          </p:grpSpPr>
          <p:sp>
            <p:nvSpPr>
              <p:cNvPr id="23728" name="Rectangle 259">
                <a:extLst>
                  <a:ext uri="{FF2B5EF4-FFF2-40B4-BE49-F238E27FC236}">
                    <a16:creationId xmlns:a16="http://schemas.microsoft.com/office/drawing/2014/main" id="{983B7D74-8238-36F2-413B-A34CA610FF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9872" y="4067869"/>
                <a:ext cx="360040" cy="864096"/>
              </a:xfrm>
              <a:prstGeom prst="rect">
                <a:avLst/>
              </a:prstGeom>
              <a:solidFill>
                <a:srgbClr val="00B8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1633"/>
              </a:p>
            </p:txBody>
          </p:sp>
          <p:cxnSp>
            <p:nvCxnSpPr>
              <p:cNvPr id="23729" name="Straight Connector 260">
                <a:extLst>
                  <a:ext uri="{FF2B5EF4-FFF2-40B4-BE49-F238E27FC236}">
                    <a16:creationId xmlns:a16="http://schemas.microsoft.com/office/drawing/2014/main" id="{9371BE0E-DE4A-CAB3-0005-5955B6A7A86D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283893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30" name="Straight Connector 261">
                <a:extLst>
                  <a:ext uri="{FF2B5EF4-FFF2-40B4-BE49-F238E27FC236}">
                    <a16:creationId xmlns:a16="http://schemas.microsoft.com/office/drawing/2014/main" id="{41B78914-EE85-D402-4F7B-B172669D0278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499917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31" name="Straight Connector 262">
                <a:extLst>
                  <a:ext uri="{FF2B5EF4-FFF2-40B4-BE49-F238E27FC236}">
                    <a16:creationId xmlns:a16="http://schemas.microsoft.com/office/drawing/2014/main" id="{4F9A0AB6-64F4-9E33-8C9C-5D10D26988C4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715941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32" name="Straight Connector 263">
                <a:extLst>
                  <a:ext uri="{FF2B5EF4-FFF2-40B4-BE49-F238E27FC236}">
                    <a16:creationId xmlns:a16="http://schemas.microsoft.com/office/drawing/2014/main" id="{F7F7F925-10CB-40AD-C0FA-B32A6350201D}"/>
                  </a:ext>
                </a:extLst>
              </p:cNvPr>
              <p:cNvCxnSpPr>
                <a:cxnSpLocks noChangeShapeType="1"/>
                <a:stCxn id="23728" idx="2"/>
                <a:endCxn id="23728" idx="0"/>
              </p:cNvCxnSpPr>
              <p:nvPr/>
            </p:nvCxnSpPr>
            <p:spPr bwMode="auto">
              <a:xfrm flipV="1">
                <a:off x="1259892" y="4067869"/>
                <a:ext cx="0" cy="8640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3664" name="Straight Arrow Connector 264">
              <a:extLst>
                <a:ext uri="{FF2B5EF4-FFF2-40B4-BE49-F238E27FC236}">
                  <a16:creationId xmlns:a16="http://schemas.microsoft.com/office/drawing/2014/main" id="{F99134B8-7FC2-04DA-E53E-C823F677258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874802" y="2694525"/>
              <a:ext cx="0" cy="7830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3665" name="Group 265">
              <a:extLst>
                <a:ext uri="{FF2B5EF4-FFF2-40B4-BE49-F238E27FC236}">
                  <a16:creationId xmlns:a16="http://schemas.microsoft.com/office/drawing/2014/main" id="{5E338462-AD22-A272-3F86-4F09BEC9311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82722" y="2791734"/>
              <a:ext cx="245186" cy="588662"/>
              <a:chOff x="1079872" y="4067869"/>
              <a:chExt cx="360040" cy="864096"/>
            </a:xfrm>
          </p:grpSpPr>
          <p:sp>
            <p:nvSpPr>
              <p:cNvPr id="23723" name="Rectangle 266">
                <a:extLst>
                  <a:ext uri="{FF2B5EF4-FFF2-40B4-BE49-F238E27FC236}">
                    <a16:creationId xmlns:a16="http://schemas.microsoft.com/office/drawing/2014/main" id="{67A794C3-A137-6290-323B-3D4E3FCC6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9872" y="4067869"/>
                <a:ext cx="360040" cy="864096"/>
              </a:xfrm>
              <a:prstGeom prst="rect">
                <a:avLst/>
              </a:prstGeom>
              <a:solidFill>
                <a:srgbClr val="00B8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US" altLang="en-US" sz="1633"/>
              </a:p>
            </p:txBody>
          </p:sp>
          <p:cxnSp>
            <p:nvCxnSpPr>
              <p:cNvPr id="23724" name="Straight Connector 267">
                <a:extLst>
                  <a:ext uri="{FF2B5EF4-FFF2-40B4-BE49-F238E27FC236}">
                    <a16:creationId xmlns:a16="http://schemas.microsoft.com/office/drawing/2014/main" id="{91623B67-8E73-4A50-3879-F48CBE431334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283893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25" name="Straight Connector 268">
                <a:extLst>
                  <a:ext uri="{FF2B5EF4-FFF2-40B4-BE49-F238E27FC236}">
                    <a16:creationId xmlns:a16="http://schemas.microsoft.com/office/drawing/2014/main" id="{CC33828B-23F1-F7CB-228D-87C332C7626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499917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26" name="Straight Connector 269">
                <a:extLst>
                  <a:ext uri="{FF2B5EF4-FFF2-40B4-BE49-F238E27FC236}">
                    <a16:creationId xmlns:a16="http://schemas.microsoft.com/office/drawing/2014/main" id="{7CE6955D-E4C1-C47E-FDBE-9BACDA055932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1079872" y="4715941"/>
                <a:ext cx="36004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3727" name="Straight Connector 270">
                <a:extLst>
                  <a:ext uri="{FF2B5EF4-FFF2-40B4-BE49-F238E27FC236}">
                    <a16:creationId xmlns:a16="http://schemas.microsoft.com/office/drawing/2014/main" id="{13A277B6-C98F-E8FB-9E77-09201A58C675}"/>
                  </a:ext>
                </a:extLst>
              </p:cNvPr>
              <p:cNvCxnSpPr>
                <a:cxnSpLocks noChangeShapeType="1"/>
                <a:stCxn id="23723" idx="2"/>
                <a:endCxn id="23723" idx="0"/>
              </p:cNvCxnSpPr>
              <p:nvPr/>
            </p:nvCxnSpPr>
            <p:spPr bwMode="auto">
              <a:xfrm flipV="1">
                <a:off x="1259892" y="4067869"/>
                <a:ext cx="0" cy="8640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3666" name="Straight Arrow Connector 273">
              <a:extLst>
                <a:ext uri="{FF2B5EF4-FFF2-40B4-BE49-F238E27FC236}">
                  <a16:creationId xmlns:a16="http://schemas.microsoft.com/office/drawing/2014/main" id="{54001A37-4BA2-0753-06FB-485A8B3305E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562990" y="4066269"/>
              <a:ext cx="0" cy="34239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099BEC7A-1189-43DF-E2E7-5EC8BBB6E5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5125" y="4464829"/>
              <a:ext cx="538977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278" name="Rectangle 3">
              <a:extLst>
                <a:ext uri="{FF2B5EF4-FFF2-40B4-BE49-F238E27FC236}">
                  <a16:creationId xmlns:a16="http://schemas.microsoft.com/office/drawing/2014/main" id="{B5643E30-AD49-55CC-5E6E-E3E08009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27543" y="4464829"/>
              <a:ext cx="538977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279" name="Rectangle 3">
              <a:extLst>
                <a:ext uri="{FF2B5EF4-FFF2-40B4-BE49-F238E27FC236}">
                  <a16:creationId xmlns:a16="http://schemas.microsoft.com/office/drawing/2014/main" id="{B460B62F-1C67-0E50-F5CF-F91BED5105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9961" y="4464829"/>
              <a:ext cx="538977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280" name="Rectangle 3">
              <a:extLst>
                <a:ext uri="{FF2B5EF4-FFF2-40B4-BE49-F238E27FC236}">
                  <a16:creationId xmlns:a16="http://schemas.microsoft.com/office/drawing/2014/main" id="{53F5588E-9B6A-8D68-6269-0B98AA73F1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2380" y="4464829"/>
              <a:ext cx="537896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281" name="Rectangle 3">
              <a:extLst>
                <a:ext uri="{FF2B5EF4-FFF2-40B4-BE49-F238E27FC236}">
                  <a16:creationId xmlns:a16="http://schemas.microsoft.com/office/drawing/2014/main" id="{A0BD4297-DC69-4D1C-A9CE-42EDB59EA7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63719" y="4464829"/>
              <a:ext cx="538976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282" name="Rectangle 3">
              <a:extLst>
                <a:ext uri="{FF2B5EF4-FFF2-40B4-BE49-F238E27FC236}">
                  <a16:creationId xmlns:a16="http://schemas.microsoft.com/office/drawing/2014/main" id="{D9B7E071-4D6D-6711-F12D-B25A20994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7532" y="4464829"/>
              <a:ext cx="537896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283" name="Rectangle 3">
              <a:extLst>
                <a:ext uri="{FF2B5EF4-FFF2-40B4-BE49-F238E27FC236}">
                  <a16:creationId xmlns:a16="http://schemas.microsoft.com/office/drawing/2014/main" id="{D0CD5E40-EF85-2E81-DE64-7574B7BC6F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710" y="4472390"/>
              <a:ext cx="538976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284" name="Rectangle 3">
              <a:extLst>
                <a:ext uri="{FF2B5EF4-FFF2-40B4-BE49-F238E27FC236}">
                  <a16:creationId xmlns:a16="http://schemas.microsoft.com/office/drawing/2014/main" id="{0B12E2DA-F45A-D1FD-DC4B-A87EA475ED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2682" y="4464829"/>
              <a:ext cx="538977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23675" name="Line 4">
              <a:extLst>
                <a:ext uri="{FF2B5EF4-FFF2-40B4-BE49-F238E27FC236}">
                  <a16:creationId xmlns:a16="http://schemas.microsoft.com/office/drawing/2014/main" id="{429D572E-DE59-DFFD-34DA-1D433F3DBC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60379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76" name="Line 5">
              <a:extLst>
                <a:ext uri="{FF2B5EF4-FFF2-40B4-BE49-F238E27FC236}">
                  <a16:creationId xmlns:a16="http://schemas.microsoft.com/office/drawing/2014/main" id="{89283235-1876-B026-BB89-B05255EFD4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64069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77" name="Line 6">
              <a:extLst>
                <a:ext uri="{FF2B5EF4-FFF2-40B4-BE49-F238E27FC236}">
                  <a16:creationId xmlns:a16="http://schemas.microsoft.com/office/drawing/2014/main" id="{75BC4675-329D-CC6A-C8EF-73DD219DEE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67761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78" name="Line 7">
              <a:extLst>
                <a:ext uri="{FF2B5EF4-FFF2-40B4-BE49-F238E27FC236}">
                  <a16:creationId xmlns:a16="http://schemas.microsoft.com/office/drawing/2014/main" id="{AC358656-6CB6-1248-335F-74611BB88B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71451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79" name="Line 8">
              <a:extLst>
                <a:ext uri="{FF2B5EF4-FFF2-40B4-BE49-F238E27FC236}">
                  <a16:creationId xmlns:a16="http://schemas.microsoft.com/office/drawing/2014/main" id="{FC997916-1076-74D6-4925-A521BA62E2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1273" y="451451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80" name="Line 9">
              <a:extLst>
                <a:ext uri="{FF2B5EF4-FFF2-40B4-BE49-F238E27FC236}">
                  <a16:creationId xmlns:a16="http://schemas.microsoft.com/office/drawing/2014/main" id="{4DEFD51B-3C84-AAAF-A98E-62C508112A8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74963" y="451451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81" name="Line 10">
              <a:extLst>
                <a:ext uri="{FF2B5EF4-FFF2-40B4-BE49-F238E27FC236}">
                  <a16:creationId xmlns:a16="http://schemas.microsoft.com/office/drawing/2014/main" id="{DAACC119-3E5C-5A65-2717-F0A416672C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8655" y="451451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82" name="Line 11">
              <a:extLst>
                <a:ext uri="{FF2B5EF4-FFF2-40B4-BE49-F238E27FC236}">
                  <a16:creationId xmlns:a16="http://schemas.microsoft.com/office/drawing/2014/main" id="{4EDF69A0-7AB8-8EE7-A45B-D59C5CAE76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82345" y="451451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83" name="Line 12">
              <a:extLst>
                <a:ext uri="{FF2B5EF4-FFF2-40B4-BE49-F238E27FC236}">
                  <a16:creationId xmlns:a16="http://schemas.microsoft.com/office/drawing/2014/main" id="{69C463DD-3B49-4CCA-FCC3-1CAE88C78C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6036" y="451451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84" name="Line 13">
              <a:extLst>
                <a:ext uri="{FF2B5EF4-FFF2-40B4-BE49-F238E27FC236}">
                  <a16:creationId xmlns:a16="http://schemas.microsoft.com/office/drawing/2014/main" id="{85067471-8DC1-AE48-8EC1-7B47960A73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90177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85" name="Line 14">
              <a:extLst>
                <a:ext uri="{FF2B5EF4-FFF2-40B4-BE49-F238E27FC236}">
                  <a16:creationId xmlns:a16="http://schemas.microsoft.com/office/drawing/2014/main" id="{63EB7FB1-86B1-6BFB-FCAF-807915F998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3869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86" name="Line 15">
              <a:extLst>
                <a:ext uri="{FF2B5EF4-FFF2-40B4-BE49-F238E27FC236}">
                  <a16:creationId xmlns:a16="http://schemas.microsoft.com/office/drawing/2014/main" id="{50BA5037-60A8-1C57-BD23-31AA7944BA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12323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87" name="Line 16">
              <a:extLst>
                <a:ext uri="{FF2B5EF4-FFF2-40B4-BE49-F238E27FC236}">
                  <a16:creationId xmlns:a16="http://schemas.microsoft.com/office/drawing/2014/main" id="{AA5E0280-C13E-0384-1B9E-61CDCE3D0E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16014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88" name="Line 17">
              <a:extLst>
                <a:ext uri="{FF2B5EF4-FFF2-40B4-BE49-F238E27FC236}">
                  <a16:creationId xmlns:a16="http://schemas.microsoft.com/office/drawing/2014/main" id="{D18FD537-9255-9ADE-6849-909207EDF3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19704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89" name="Line 18">
              <a:extLst>
                <a:ext uri="{FF2B5EF4-FFF2-40B4-BE49-F238E27FC236}">
                  <a16:creationId xmlns:a16="http://schemas.microsoft.com/office/drawing/2014/main" id="{70EE4CD1-D1BE-EDAE-D80E-A4F342556B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23396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90" name="Line 19">
              <a:extLst>
                <a:ext uri="{FF2B5EF4-FFF2-40B4-BE49-F238E27FC236}">
                  <a16:creationId xmlns:a16="http://schemas.microsoft.com/office/drawing/2014/main" id="{6EE6037F-D975-18BF-D032-BD0F986A19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27086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91" name="Line 21">
              <a:extLst>
                <a:ext uri="{FF2B5EF4-FFF2-40B4-BE49-F238E27FC236}">
                  <a16:creationId xmlns:a16="http://schemas.microsoft.com/office/drawing/2014/main" id="{B3CF7465-7758-26D7-A139-AC85829FF6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34468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92" name="Line 22">
              <a:extLst>
                <a:ext uri="{FF2B5EF4-FFF2-40B4-BE49-F238E27FC236}">
                  <a16:creationId xmlns:a16="http://schemas.microsoft.com/office/drawing/2014/main" id="{840419FB-6AFE-38D7-8919-13A1584E44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159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93" name="Line 23">
              <a:extLst>
                <a:ext uri="{FF2B5EF4-FFF2-40B4-BE49-F238E27FC236}">
                  <a16:creationId xmlns:a16="http://schemas.microsoft.com/office/drawing/2014/main" id="{B3C828DD-0983-DFBA-6554-2D9A35EA6F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41850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94" name="Line 24">
              <a:extLst>
                <a:ext uri="{FF2B5EF4-FFF2-40B4-BE49-F238E27FC236}">
                  <a16:creationId xmlns:a16="http://schemas.microsoft.com/office/drawing/2014/main" id="{1368C2D4-F570-8876-3D3F-BFD13D3095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45541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95" name="Line 25">
              <a:extLst>
                <a:ext uri="{FF2B5EF4-FFF2-40B4-BE49-F238E27FC236}">
                  <a16:creationId xmlns:a16="http://schemas.microsoft.com/office/drawing/2014/main" id="{CFFE455C-18AA-B79B-C957-442F42941D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49231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96" name="Line 26">
              <a:extLst>
                <a:ext uri="{FF2B5EF4-FFF2-40B4-BE49-F238E27FC236}">
                  <a16:creationId xmlns:a16="http://schemas.microsoft.com/office/drawing/2014/main" id="{C4050BB8-8324-CD5D-2AEC-72FAB5103E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14489" y="451451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97" name="Line 27">
              <a:extLst>
                <a:ext uri="{FF2B5EF4-FFF2-40B4-BE49-F238E27FC236}">
                  <a16:creationId xmlns:a16="http://schemas.microsoft.com/office/drawing/2014/main" id="{D13CCF0C-FA93-EC65-5AA6-2193D1C318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18180" y="451451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98" name="Line 28">
              <a:extLst>
                <a:ext uri="{FF2B5EF4-FFF2-40B4-BE49-F238E27FC236}">
                  <a16:creationId xmlns:a16="http://schemas.microsoft.com/office/drawing/2014/main" id="{607C5281-F33C-5E7A-63DD-1B4570CAA6E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1871" y="451451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699" name="Line 29">
              <a:extLst>
                <a:ext uri="{FF2B5EF4-FFF2-40B4-BE49-F238E27FC236}">
                  <a16:creationId xmlns:a16="http://schemas.microsoft.com/office/drawing/2014/main" id="{4759DAA5-9F88-6996-06B0-548BEE63ED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25562" y="451451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00" name="Line 30">
              <a:extLst>
                <a:ext uri="{FF2B5EF4-FFF2-40B4-BE49-F238E27FC236}">
                  <a16:creationId xmlns:a16="http://schemas.microsoft.com/office/drawing/2014/main" id="{5A8295D8-715C-81E6-8A7A-E1364517E7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29253" y="451451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01" name="Line 32">
              <a:extLst>
                <a:ext uri="{FF2B5EF4-FFF2-40B4-BE49-F238E27FC236}">
                  <a16:creationId xmlns:a16="http://schemas.microsoft.com/office/drawing/2014/main" id="{B2F350CE-5462-1723-837D-97D3519884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75068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02" name="Line 33">
              <a:extLst>
                <a:ext uri="{FF2B5EF4-FFF2-40B4-BE49-F238E27FC236}">
                  <a16:creationId xmlns:a16="http://schemas.microsoft.com/office/drawing/2014/main" id="{60F3755E-1907-BF59-DF77-78DBB201DB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78758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03" name="Line 34">
              <a:extLst>
                <a:ext uri="{FF2B5EF4-FFF2-40B4-BE49-F238E27FC236}">
                  <a16:creationId xmlns:a16="http://schemas.microsoft.com/office/drawing/2014/main" id="{E73F38E4-492E-4AFE-894E-7E4F45C682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82450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04" name="Line 35">
              <a:extLst>
                <a:ext uri="{FF2B5EF4-FFF2-40B4-BE49-F238E27FC236}">
                  <a16:creationId xmlns:a16="http://schemas.microsoft.com/office/drawing/2014/main" id="{38010DE8-3215-0AFB-5706-FDEFFEE24C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86140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05" name="Line 36">
              <a:extLst>
                <a:ext uri="{FF2B5EF4-FFF2-40B4-BE49-F238E27FC236}">
                  <a16:creationId xmlns:a16="http://schemas.microsoft.com/office/drawing/2014/main" id="{9EDD6CB3-EC33-8496-9E4F-9DA42BA662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89831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06" name="Line 38">
              <a:extLst>
                <a:ext uri="{FF2B5EF4-FFF2-40B4-BE49-F238E27FC236}">
                  <a16:creationId xmlns:a16="http://schemas.microsoft.com/office/drawing/2014/main" id="{A8056771-6443-8A76-B036-3C7E7BA264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97213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07" name="Line 39">
              <a:extLst>
                <a:ext uri="{FF2B5EF4-FFF2-40B4-BE49-F238E27FC236}">
                  <a16:creationId xmlns:a16="http://schemas.microsoft.com/office/drawing/2014/main" id="{30568B35-455B-4FAF-02E4-FE34B90CDE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00904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08" name="Line 40">
              <a:extLst>
                <a:ext uri="{FF2B5EF4-FFF2-40B4-BE49-F238E27FC236}">
                  <a16:creationId xmlns:a16="http://schemas.microsoft.com/office/drawing/2014/main" id="{3D4648AB-523B-4803-1E8D-FB88FE04B4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04595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09" name="Line 41">
              <a:extLst>
                <a:ext uri="{FF2B5EF4-FFF2-40B4-BE49-F238E27FC236}">
                  <a16:creationId xmlns:a16="http://schemas.microsoft.com/office/drawing/2014/main" id="{1D54A6A5-7D87-1008-17E8-16DD765A2D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08285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10" name="Line 42">
              <a:extLst>
                <a:ext uri="{FF2B5EF4-FFF2-40B4-BE49-F238E27FC236}">
                  <a16:creationId xmlns:a16="http://schemas.microsoft.com/office/drawing/2014/main" id="{93C7854B-0EB5-339A-A2CD-54B798F151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11977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11" name="Line 45">
              <a:extLst>
                <a:ext uri="{FF2B5EF4-FFF2-40B4-BE49-F238E27FC236}">
                  <a16:creationId xmlns:a16="http://schemas.microsoft.com/office/drawing/2014/main" id="{EC373568-C761-987A-12D3-BC23167DFD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01250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12" name="Line 44">
              <a:extLst>
                <a:ext uri="{FF2B5EF4-FFF2-40B4-BE49-F238E27FC236}">
                  <a16:creationId xmlns:a16="http://schemas.microsoft.com/office/drawing/2014/main" id="{56BBC4A3-6548-0599-C019-33CE0E8352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7559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13" name="Line 46">
              <a:extLst>
                <a:ext uri="{FF2B5EF4-FFF2-40B4-BE49-F238E27FC236}">
                  <a16:creationId xmlns:a16="http://schemas.microsoft.com/office/drawing/2014/main" id="{A65A81F8-847D-21E3-D2A3-57188B9630A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04941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714" name="Line 48">
              <a:extLst>
                <a:ext uri="{FF2B5EF4-FFF2-40B4-BE49-F238E27FC236}">
                  <a16:creationId xmlns:a16="http://schemas.microsoft.com/office/drawing/2014/main" id="{B3F06D38-D5AB-9780-7EB9-47FF97C85C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56688" y="4506955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cxnSp>
          <p:nvCxnSpPr>
            <p:cNvPr id="23715" name="Straight Arrow Connector 324">
              <a:extLst>
                <a:ext uri="{FF2B5EF4-FFF2-40B4-BE49-F238E27FC236}">
                  <a16:creationId xmlns:a16="http://schemas.microsoft.com/office/drawing/2014/main" id="{181515A0-DC2C-112D-00B5-2AAA66472F7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151652" y="4066269"/>
              <a:ext cx="0" cy="34239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716" name="Straight Arrow Connector 325">
              <a:extLst>
                <a:ext uri="{FF2B5EF4-FFF2-40B4-BE49-F238E27FC236}">
                  <a16:creationId xmlns:a16="http://schemas.microsoft.com/office/drawing/2014/main" id="{7D9E745F-0976-5337-E2FB-F3BC4A2D479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787838" y="4066269"/>
              <a:ext cx="0" cy="34239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717" name="Straight Arrow Connector 326">
              <a:extLst>
                <a:ext uri="{FF2B5EF4-FFF2-40B4-BE49-F238E27FC236}">
                  <a16:creationId xmlns:a16="http://schemas.microsoft.com/office/drawing/2014/main" id="{E2D393B6-2810-73C6-ECB6-DEA569A791B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473710" y="4066269"/>
              <a:ext cx="0" cy="34239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718" name="Straight Arrow Connector 327">
              <a:extLst>
                <a:ext uri="{FF2B5EF4-FFF2-40B4-BE49-F238E27FC236}">
                  <a16:creationId xmlns:a16="http://schemas.microsoft.com/office/drawing/2014/main" id="{1DCF00D9-1D90-25C5-0F7C-1570577976D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012687" y="4066269"/>
              <a:ext cx="0" cy="34239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719" name="Straight Arrow Connector 328">
              <a:extLst>
                <a:ext uri="{FF2B5EF4-FFF2-40B4-BE49-F238E27FC236}">
                  <a16:creationId xmlns:a16="http://schemas.microsoft.com/office/drawing/2014/main" id="{DF15BC3F-E455-D2F4-DF26-321A3F50D7B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01349" y="4066269"/>
              <a:ext cx="0" cy="34239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720" name="Straight Arrow Connector 329">
              <a:extLst>
                <a:ext uri="{FF2B5EF4-FFF2-40B4-BE49-F238E27FC236}">
                  <a16:creationId xmlns:a16="http://schemas.microsoft.com/office/drawing/2014/main" id="{ABDF56AB-D382-22CF-9AD8-1F608CA21D5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188930" y="4066269"/>
              <a:ext cx="0" cy="34239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721" name="Straight Arrow Connector 330">
              <a:extLst>
                <a:ext uri="{FF2B5EF4-FFF2-40B4-BE49-F238E27FC236}">
                  <a16:creationId xmlns:a16="http://schemas.microsoft.com/office/drawing/2014/main" id="{5F53461E-461B-CD13-A255-E6C92090301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776512" y="4066269"/>
              <a:ext cx="0" cy="34239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3722" name="Rectangle 1">
              <a:extLst>
                <a:ext uri="{FF2B5EF4-FFF2-40B4-BE49-F238E27FC236}">
                  <a16:creationId xmlns:a16="http://schemas.microsoft.com/office/drawing/2014/main" id="{B444C8A7-5B6B-8842-DB91-BE037E5231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3327" y="3624501"/>
              <a:ext cx="674231" cy="314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633">
                  <a:solidFill>
                    <a:srgbClr val="000000"/>
                  </a:solidFill>
                  <a:latin typeface="Arial Black" panose="020B0A04020102020204" pitchFamily="34" charset="0"/>
                </a:rPr>
                <a:t>Map</a:t>
              </a:r>
              <a:r>
                <a:rPr lang="en-US" altLang="en-US" sz="1633">
                  <a:latin typeface="Arial Black" panose="020B0A04020102020204" pitchFamily="34" charset="0"/>
                </a:rPr>
                <a:t> </a:t>
              </a:r>
              <a:endParaRPr lang="en-US" altLang="en-US" sz="1633"/>
            </a:p>
          </p:txBody>
        </p:sp>
      </p:grpSp>
    </p:spTree>
    <p:extLst>
      <p:ext uri="{BB962C8B-B14F-4D97-AF65-F5344CB8AC3E}">
        <p14:creationId xmlns:p14="http://schemas.microsoft.com/office/powerpoint/2010/main" val="544103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>
            <a:extLst>
              <a:ext uri="{FF2B5EF4-FFF2-40B4-BE49-F238E27FC236}">
                <a16:creationId xmlns:a16="http://schemas.microsoft.com/office/drawing/2014/main" id="{BA6D7350-90A0-18E9-BC8F-91799C67B1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8650" y="162686"/>
            <a:ext cx="7886700" cy="1325562"/>
          </a:xfrm>
        </p:spPr>
        <p:txBody>
          <a:bodyPr/>
          <a:lstStyle/>
          <a:p>
            <a:r>
              <a:rPr lang="en-US" altLang="en-US" sz="2449" dirty="0"/>
              <a:t>Example Problem 4: Data Transformation</a:t>
            </a:r>
          </a:p>
        </p:txBody>
      </p:sp>
      <p:sp>
        <p:nvSpPr>
          <p:cNvPr id="15362" name="Content Placeholder 2">
            <a:extLst>
              <a:ext uri="{FF2B5EF4-FFF2-40B4-BE49-F238E27FC236}">
                <a16:creationId xmlns:a16="http://schemas.microsoft.com/office/drawing/2014/main" id="{65EE7F83-E0BC-9D52-57E6-96B8ECE721F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2657" y="1061852"/>
            <a:ext cx="7886700" cy="3381375"/>
          </a:xfrm>
        </p:spPr>
        <p:txBody>
          <a:bodyPr/>
          <a:lstStyle/>
          <a:p>
            <a:r>
              <a:rPr lang="en-US" altLang="en-US" sz="1633" dirty="0"/>
              <a:t>Suppose you are given 100 million mp3 files and you need to convert each file into WMA files</a:t>
            </a:r>
          </a:p>
          <a:p>
            <a:r>
              <a:rPr lang="en-US" altLang="en-US" sz="1633" dirty="0"/>
              <a:t>Parallel programming loves this problem</a:t>
            </a:r>
          </a:p>
          <a:p>
            <a:r>
              <a:rPr lang="en-US" altLang="en-US" sz="1633" dirty="0"/>
              <a:t>Maps each mp3 file into a WMA file</a:t>
            </a:r>
          </a:p>
          <a:p>
            <a:endParaRPr lang="en-US" altLang="en-US" sz="2177" dirty="0"/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61613D9F-CF98-4380-CB28-40E78F403F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9517" y="4464829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4B14449C-CFEF-9A05-0D31-24831AF7D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0856" y="4464829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15365" name="Rectangle 3">
            <a:extLst>
              <a:ext uri="{FF2B5EF4-FFF2-40B4-BE49-F238E27FC236}">
                <a16:creationId xmlns:a16="http://schemas.microsoft.com/office/drawing/2014/main" id="{BE055A34-0203-DC14-CE8C-990B78CADA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3274" y="4464829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15366" name="Rectangle 3">
            <a:extLst>
              <a:ext uri="{FF2B5EF4-FFF2-40B4-BE49-F238E27FC236}">
                <a16:creationId xmlns:a16="http://schemas.microsoft.com/office/drawing/2014/main" id="{C0E11C80-4DAD-3FBD-6217-76C7FFF4E9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5692" y="4464829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15367" name="Rectangle 3">
            <a:extLst>
              <a:ext uri="{FF2B5EF4-FFF2-40B4-BE49-F238E27FC236}">
                <a16:creationId xmlns:a16="http://schemas.microsoft.com/office/drawing/2014/main" id="{4D96DD3D-7CA7-BFF6-B6EF-2CC97E9B0F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7030" y="4464829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15368" name="Rectangle 3">
            <a:extLst>
              <a:ext uri="{FF2B5EF4-FFF2-40B4-BE49-F238E27FC236}">
                <a16:creationId xmlns:a16="http://schemas.microsoft.com/office/drawing/2014/main" id="{7F316B06-56DD-25E1-0EAF-B36B951FE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844" y="4464829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15369" name="Rectangle 3">
            <a:extLst>
              <a:ext uri="{FF2B5EF4-FFF2-40B4-BE49-F238E27FC236}">
                <a16:creationId xmlns:a16="http://schemas.microsoft.com/office/drawing/2014/main" id="{8460AB8E-595F-8558-0BD5-4A6768BABD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0021" y="4472390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15370" name="Rectangle 3">
            <a:extLst>
              <a:ext uri="{FF2B5EF4-FFF2-40B4-BE49-F238E27FC236}">
                <a16:creationId xmlns:a16="http://schemas.microsoft.com/office/drawing/2014/main" id="{BCB4B469-E5C2-A86C-098C-EEB4B0CF94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5995" y="4464829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12" name="Line 4">
            <a:extLst>
              <a:ext uri="{FF2B5EF4-FFF2-40B4-BE49-F238E27FC236}">
                <a16:creationId xmlns:a16="http://schemas.microsoft.com/office/drawing/2014/main" id="{7F589676-4C4F-B296-3531-76AC31D9051C}"/>
              </a:ext>
            </a:extLst>
          </p:cNvPr>
          <p:cNvSpPr>
            <a:spLocks noChangeShapeType="1"/>
          </p:cNvSpPr>
          <p:nvPr/>
        </p:nvSpPr>
        <p:spPr bwMode="auto">
          <a:xfrm>
            <a:off x="2383691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3" name="Line 5">
            <a:extLst>
              <a:ext uri="{FF2B5EF4-FFF2-40B4-BE49-F238E27FC236}">
                <a16:creationId xmlns:a16="http://schemas.microsoft.com/office/drawing/2014/main" id="{BD337E96-E427-02C3-6514-D6B3E7B627D0}"/>
              </a:ext>
            </a:extLst>
          </p:cNvPr>
          <p:cNvSpPr>
            <a:spLocks noChangeShapeType="1"/>
          </p:cNvSpPr>
          <p:nvPr/>
        </p:nvSpPr>
        <p:spPr bwMode="auto">
          <a:xfrm>
            <a:off x="2487382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4" name="Line 6">
            <a:extLst>
              <a:ext uri="{FF2B5EF4-FFF2-40B4-BE49-F238E27FC236}">
                <a16:creationId xmlns:a16="http://schemas.microsoft.com/office/drawing/2014/main" id="{FF5EA0B8-6B32-988D-127C-13CB5D5A4647}"/>
              </a:ext>
            </a:extLst>
          </p:cNvPr>
          <p:cNvSpPr>
            <a:spLocks noChangeShapeType="1"/>
          </p:cNvSpPr>
          <p:nvPr/>
        </p:nvSpPr>
        <p:spPr bwMode="auto">
          <a:xfrm>
            <a:off x="2591073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5" name="Line 7">
            <a:extLst>
              <a:ext uri="{FF2B5EF4-FFF2-40B4-BE49-F238E27FC236}">
                <a16:creationId xmlns:a16="http://schemas.microsoft.com/office/drawing/2014/main" id="{876439E2-1F56-95F8-0898-62DF86B5FDA9}"/>
              </a:ext>
            </a:extLst>
          </p:cNvPr>
          <p:cNvSpPr>
            <a:spLocks noChangeShapeType="1"/>
          </p:cNvSpPr>
          <p:nvPr/>
        </p:nvSpPr>
        <p:spPr bwMode="auto">
          <a:xfrm>
            <a:off x="2694764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6" name="Line 8">
            <a:extLst>
              <a:ext uri="{FF2B5EF4-FFF2-40B4-BE49-F238E27FC236}">
                <a16:creationId xmlns:a16="http://schemas.microsoft.com/office/drawing/2014/main" id="{ABE1ED9B-F05D-4453-6DE3-062B30E75660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4585" y="451451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" name="Line 9">
            <a:extLst>
              <a:ext uri="{FF2B5EF4-FFF2-40B4-BE49-F238E27FC236}">
                <a16:creationId xmlns:a16="http://schemas.microsoft.com/office/drawing/2014/main" id="{A6AE66C0-C94E-F01F-2595-056BD8DF20F4}"/>
              </a:ext>
            </a:extLst>
          </p:cNvPr>
          <p:cNvSpPr>
            <a:spLocks noChangeShapeType="1"/>
          </p:cNvSpPr>
          <p:nvPr/>
        </p:nvSpPr>
        <p:spPr bwMode="auto">
          <a:xfrm>
            <a:off x="2998275" y="451451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" name="Line 10">
            <a:extLst>
              <a:ext uri="{FF2B5EF4-FFF2-40B4-BE49-F238E27FC236}">
                <a16:creationId xmlns:a16="http://schemas.microsoft.com/office/drawing/2014/main" id="{1A7BA983-A1FE-1288-E41D-6AD10DE0AE01}"/>
              </a:ext>
            </a:extLst>
          </p:cNvPr>
          <p:cNvSpPr>
            <a:spLocks noChangeShapeType="1"/>
          </p:cNvSpPr>
          <p:nvPr/>
        </p:nvSpPr>
        <p:spPr bwMode="auto">
          <a:xfrm>
            <a:off x="3101966" y="451451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" name="Line 11">
            <a:extLst>
              <a:ext uri="{FF2B5EF4-FFF2-40B4-BE49-F238E27FC236}">
                <a16:creationId xmlns:a16="http://schemas.microsoft.com/office/drawing/2014/main" id="{AA5174C7-9A4A-8F55-EC5F-F5883A8C57D6}"/>
              </a:ext>
            </a:extLst>
          </p:cNvPr>
          <p:cNvSpPr>
            <a:spLocks noChangeShapeType="1"/>
          </p:cNvSpPr>
          <p:nvPr/>
        </p:nvSpPr>
        <p:spPr bwMode="auto">
          <a:xfrm>
            <a:off x="3205657" y="451451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0" name="Line 12">
            <a:extLst>
              <a:ext uri="{FF2B5EF4-FFF2-40B4-BE49-F238E27FC236}">
                <a16:creationId xmlns:a16="http://schemas.microsoft.com/office/drawing/2014/main" id="{C809571A-2B33-BF24-C099-E52E6B2FC5ED}"/>
              </a:ext>
            </a:extLst>
          </p:cNvPr>
          <p:cNvSpPr>
            <a:spLocks noChangeShapeType="1"/>
          </p:cNvSpPr>
          <p:nvPr/>
        </p:nvSpPr>
        <p:spPr bwMode="auto">
          <a:xfrm>
            <a:off x="3309348" y="451451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1" name="Line 13">
            <a:extLst>
              <a:ext uri="{FF2B5EF4-FFF2-40B4-BE49-F238E27FC236}">
                <a16:creationId xmlns:a16="http://schemas.microsoft.com/office/drawing/2014/main" id="{A5F4AFE9-1F4F-D3C0-0165-3A152B8153D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3490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2" name="Line 14">
            <a:extLst>
              <a:ext uri="{FF2B5EF4-FFF2-40B4-BE49-F238E27FC236}">
                <a16:creationId xmlns:a16="http://schemas.microsoft.com/office/drawing/2014/main" id="{6594AB4F-3154-C643-70EE-C364CC7F256F}"/>
              </a:ext>
            </a:extLst>
          </p:cNvPr>
          <p:cNvSpPr>
            <a:spLocks noChangeShapeType="1"/>
          </p:cNvSpPr>
          <p:nvPr/>
        </p:nvSpPr>
        <p:spPr bwMode="auto">
          <a:xfrm>
            <a:off x="3617180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3" name="Line 15">
            <a:extLst>
              <a:ext uri="{FF2B5EF4-FFF2-40B4-BE49-F238E27FC236}">
                <a16:creationId xmlns:a16="http://schemas.microsoft.com/office/drawing/2014/main" id="{E033941D-CAD0-CC3A-CF25-DC7E3A579C49}"/>
              </a:ext>
            </a:extLst>
          </p:cNvPr>
          <p:cNvSpPr>
            <a:spLocks noChangeShapeType="1"/>
          </p:cNvSpPr>
          <p:nvPr/>
        </p:nvSpPr>
        <p:spPr bwMode="auto">
          <a:xfrm>
            <a:off x="4135635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4" name="Line 16">
            <a:extLst>
              <a:ext uri="{FF2B5EF4-FFF2-40B4-BE49-F238E27FC236}">
                <a16:creationId xmlns:a16="http://schemas.microsoft.com/office/drawing/2014/main" id="{2BA8D418-DF20-D9A6-5285-29FC61DCACC6}"/>
              </a:ext>
            </a:extLst>
          </p:cNvPr>
          <p:cNvSpPr>
            <a:spLocks noChangeShapeType="1"/>
          </p:cNvSpPr>
          <p:nvPr/>
        </p:nvSpPr>
        <p:spPr bwMode="auto">
          <a:xfrm>
            <a:off x="4239326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5" name="Line 17">
            <a:extLst>
              <a:ext uri="{FF2B5EF4-FFF2-40B4-BE49-F238E27FC236}">
                <a16:creationId xmlns:a16="http://schemas.microsoft.com/office/drawing/2014/main" id="{13CD9D9A-70F9-C0E9-06AC-EE023DED318C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3017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6" name="Line 18">
            <a:extLst>
              <a:ext uri="{FF2B5EF4-FFF2-40B4-BE49-F238E27FC236}">
                <a16:creationId xmlns:a16="http://schemas.microsoft.com/office/drawing/2014/main" id="{0AC2B2C0-CC43-A1BD-C6DA-F3C0B79AB4D4}"/>
              </a:ext>
            </a:extLst>
          </p:cNvPr>
          <p:cNvSpPr>
            <a:spLocks noChangeShapeType="1"/>
          </p:cNvSpPr>
          <p:nvPr/>
        </p:nvSpPr>
        <p:spPr bwMode="auto">
          <a:xfrm>
            <a:off x="4446707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7" name="Line 19">
            <a:extLst>
              <a:ext uri="{FF2B5EF4-FFF2-40B4-BE49-F238E27FC236}">
                <a16:creationId xmlns:a16="http://schemas.microsoft.com/office/drawing/2014/main" id="{288A9296-1A49-DF31-8610-3EBF4FCF5039}"/>
              </a:ext>
            </a:extLst>
          </p:cNvPr>
          <p:cNvSpPr>
            <a:spLocks noChangeShapeType="1"/>
          </p:cNvSpPr>
          <p:nvPr/>
        </p:nvSpPr>
        <p:spPr bwMode="auto">
          <a:xfrm>
            <a:off x="4550399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8" name="Line 21">
            <a:extLst>
              <a:ext uri="{FF2B5EF4-FFF2-40B4-BE49-F238E27FC236}">
                <a16:creationId xmlns:a16="http://schemas.microsoft.com/office/drawing/2014/main" id="{A20ADCCB-C0E1-2E3E-D789-5AF8B4522639}"/>
              </a:ext>
            </a:extLst>
          </p:cNvPr>
          <p:cNvSpPr>
            <a:spLocks noChangeShapeType="1"/>
          </p:cNvSpPr>
          <p:nvPr/>
        </p:nvSpPr>
        <p:spPr bwMode="auto">
          <a:xfrm>
            <a:off x="4757780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9" name="Line 22">
            <a:extLst>
              <a:ext uri="{FF2B5EF4-FFF2-40B4-BE49-F238E27FC236}">
                <a16:creationId xmlns:a16="http://schemas.microsoft.com/office/drawing/2014/main" id="{06C6C91E-31EF-CB8A-9ED5-B72D40B2FAAD}"/>
              </a:ext>
            </a:extLst>
          </p:cNvPr>
          <p:cNvSpPr>
            <a:spLocks noChangeShapeType="1"/>
          </p:cNvSpPr>
          <p:nvPr/>
        </p:nvSpPr>
        <p:spPr bwMode="auto">
          <a:xfrm>
            <a:off x="4861471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0" name="Line 23">
            <a:extLst>
              <a:ext uri="{FF2B5EF4-FFF2-40B4-BE49-F238E27FC236}">
                <a16:creationId xmlns:a16="http://schemas.microsoft.com/office/drawing/2014/main" id="{2A26F8E9-2FA3-2A95-7A6E-F5D5F428EF0D}"/>
              </a:ext>
            </a:extLst>
          </p:cNvPr>
          <p:cNvSpPr>
            <a:spLocks noChangeShapeType="1"/>
          </p:cNvSpPr>
          <p:nvPr/>
        </p:nvSpPr>
        <p:spPr bwMode="auto">
          <a:xfrm>
            <a:off x="4965162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1" name="Line 24">
            <a:extLst>
              <a:ext uri="{FF2B5EF4-FFF2-40B4-BE49-F238E27FC236}">
                <a16:creationId xmlns:a16="http://schemas.microsoft.com/office/drawing/2014/main" id="{70A73D8C-A7E0-283D-9196-22A116101327}"/>
              </a:ext>
            </a:extLst>
          </p:cNvPr>
          <p:cNvSpPr>
            <a:spLocks noChangeShapeType="1"/>
          </p:cNvSpPr>
          <p:nvPr/>
        </p:nvSpPr>
        <p:spPr bwMode="auto">
          <a:xfrm>
            <a:off x="5068853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2" name="Line 25">
            <a:extLst>
              <a:ext uri="{FF2B5EF4-FFF2-40B4-BE49-F238E27FC236}">
                <a16:creationId xmlns:a16="http://schemas.microsoft.com/office/drawing/2014/main" id="{BA8EBCC1-65C8-17A1-F32C-74085B9ACA2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72544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3" name="Line 26">
            <a:extLst>
              <a:ext uri="{FF2B5EF4-FFF2-40B4-BE49-F238E27FC236}">
                <a16:creationId xmlns:a16="http://schemas.microsoft.com/office/drawing/2014/main" id="{29471C2D-0F79-2F14-E4E5-E4192DBAD5CC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8881" y="451451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4" name="Line 27">
            <a:extLst>
              <a:ext uri="{FF2B5EF4-FFF2-40B4-BE49-F238E27FC236}">
                <a16:creationId xmlns:a16="http://schemas.microsoft.com/office/drawing/2014/main" id="{913FE64B-22FA-6B2D-633B-658D8CB94049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2572" y="451451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5" name="Line 28">
            <a:extLst>
              <a:ext uri="{FF2B5EF4-FFF2-40B4-BE49-F238E27FC236}">
                <a16:creationId xmlns:a16="http://schemas.microsoft.com/office/drawing/2014/main" id="{172D0617-7821-8FEE-23BB-426AA6177C1C}"/>
              </a:ext>
            </a:extLst>
          </p:cNvPr>
          <p:cNvSpPr>
            <a:spLocks noChangeShapeType="1"/>
          </p:cNvSpPr>
          <p:nvPr/>
        </p:nvSpPr>
        <p:spPr bwMode="auto">
          <a:xfrm>
            <a:off x="5546263" y="451451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6" name="Line 29">
            <a:extLst>
              <a:ext uri="{FF2B5EF4-FFF2-40B4-BE49-F238E27FC236}">
                <a16:creationId xmlns:a16="http://schemas.microsoft.com/office/drawing/2014/main" id="{61012769-BB3D-2EC4-237F-CBBBC8FE7703}"/>
              </a:ext>
            </a:extLst>
          </p:cNvPr>
          <p:cNvSpPr>
            <a:spLocks noChangeShapeType="1"/>
          </p:cNvSpPr>
          <p:nvPr/>
        </p:nvSpPr>
        <p:spPr bwMode="auto">
          <a:xfrm>
            <a:off x="5649954" y="451451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7" name="Line 30">
            <a:extLst>
              <a:ext uri="{FF2B5EF4-FFF2-40B4-BE49-F238E27FC236}">
                <a16:creationId xmlns:a16="http://schemas.microsoft.com/office/drawing/2014/main" id="{0C993749-8667-B7A0-77AE-BBCB41F7D3C2}"/>
              </a:ext>
            </a:extLst>
          </p:cNvPr>
          <p:cNvSpPr>
            <a:spLocks noChangeShapeType="1"/>
          </p:cNvSpPr>
          <p:nvPr/>
        </p:nvSpPr>
        <p:spPr bwMode="auto">
          <a:xfrm>
            <a:off x="5753645" y="451451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8" name="Line 32">
            <a:extLst>
              <a:ext uri="{FF2B5EF4-FFF2-40B4-BE49-F238E27FC236}">
                <a16:creationId xmlns:a16="http://schemas.microsoft.com/office/drawing/2014/main" id="{F3FED5B6-15FC-135B-7D61-F8C97C09AC4E}"/>
              </a:ext>
            </a:extLst>
          </p:cNvPr>
          <p:cNvSpPr>
            <a:spLocks noChangeShapeType="1"/>
          </p:cNvSpPr>
          <p:nvPr/>
        </p:nvSpPr>
        <p:spPr bwMode="auto">
          <a:xfrm>
            <a:off x="5898380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9" name="Line 33">
            <a:extLst>
              <a:ext uri="{FF2B5EF4-FFF2-40B4-BE49-F238E27FC236}">
                <a16:creationId xmlns:a16="http://schemas.microsoft.com/office/drawing/2014/main" id="{F5056386-E8F9-9274-9F57-232656D1CF86}"/>
              </a:ext>
            </a:extLst>
          </p:cNvPr>
          <p:cNvSpPr>
            <a:spLocks noChangeShapeType="1"/>
          </p:cNvSpPr>
          <p:nvPr/>
        </p:nvSpPr>
        <p:spPr bwMode="auto">
          <a:xfrm>
            <a:off x="6002071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0" name="Line 34">
            <a:extLst>
              <a:ext uri="{FF2B5EF4-FFF2-40B4-BE49-F238E27FC236}">
                <a16:creationId xmlns:a16="http://schemas.microsoft.com/office/drawing/2014/main" id="{31256750-615D-840E-8956-CBDA264CA356}"/>
              </a:ext>
            </a:extLst>
          </p:cNvPr>
          <p:cNvSpPr>
            <a:spLocks noChangeShapeType="1"/>
          </p:cNvSpPr>
          <p:nvPr/>
        </p:nvSpPr>
        <p:spPr bwMode="auto">
          <a:xfrm>
            <a:off x="6105762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1" name="Line 35">
            <a:extLst>
              <a:ext uri="{FF2B5EF4-FFF2-40B4-BE49-F238E27FC236}">
                <a16:creationId xmlns:a16="http://schemas.microsoft.com/office/drawing/2014/main" id="{A6444D28-4A6B-C87E-BF53-A88BE7312ACC}"/>
              </a:ext>
            </a:extLst>
          </p:cNvPr>
          <p:cNvSpPr>
            <a:spLocks noChangeShapeType="1"/>
          </p:cNvSpPr>
          <p:nvPr/>
        </p:nvSpPr>
        <p:spPr bwMode="auto">
          <a:xfrm>
            <a:off x="6209453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2" name="Line 36">
            <a:extLst>
              <a:ext uri="{FF2B5EF4-FFF2-40B4-BE49-F238E27FC236}">
                <a16:creationId xmlns:a16="http://schemas.microsoft.com/office/drawing/2014/main" id="{33F32E8E-7A23-0A47-9845-B516902D52C3}"/>
              </a:ext>
            </a:extLst>
          </p:cNvPr>
          <p:cNvSpPr>
            <a:spLocks noChangeShapeType="1"/>
          </p:cNvSpPr>
          <p:nvPr/>
        </p:nvSpPr>
        <p:spPr bwMode="auto">
          <a:xfrm>
            <a:off x="6313144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3" name="Line 38">
            <a:extLst>
              <a:ext uri="{FF2B5EF4-FFF2-40B4-BE49-F238E27FC236}">
                <a16:creationId xmlns:a16="http://schemas.microsoft.com/office/drawing/2014/main" id="{7F3186A3-674B-F928-B7D8-11D1B81BB32E}"/>
              </a:ext>
            </a:extLst>
          </p:cNvPr>
          <p:cNvSpPr>
            <a:spLocks noChangeShapeType="1"/>
          </p:cNvSpPr>
          <p:nvPr/>
        </p:nvSpPr>
        <p:spPr bwMode="auto">
          <a:xfrm>
            <a:off x="6520526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4" name="Line 39">
            <a:extLst>
              <a:ext uri="{FF2B5EF4-FFF2-40B4-BE49-F238E27FC236}">
                <a16:creationId xmlns:a16="http://schemas.microsoft.com/office/drawing/2014/main" id="{70B1BD1D-E85C-7BDB-8F60-8BD56F0F75DB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4216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5" name="Line 40">
            <a:extLst>
              <a:ext uri="{FF2B5EF4-FFF2-40B4-BE49-F238E27FC236}">
                <a16:creationId xmlns:a16="http://schemas.microsoft.com/office/drawing/2014/main" id="{916549AB-E6DE-E1A0-7EEE-E025C2A4454D}"/>
              </a:ext>
            </a:extLst>
          </p:cNvPr>
          <p:cNvSpPr>
            <a:spLocks noChangeShapeType="1"/>
          </p:cNvSpPr>
          <p:nvPr/>
        </p:nvSpPr>
        <p:spPr bwMode="auto">
          <a:xfrm>
            <a:off x="6727907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6" name="Line 41">
            <a:extLst>
              <a:ext uri="{FF2B5EF4-FFF2-40B4-BE49-F238E27FC236}">
                <a16:creationId xmlns:a16="http://schemas.microsoft.com/office/drawing/2014/main" id="{BD8287F3-B41A-4C15-5CF2-07DF3C77B265}"/>
              </a:ext>
            </a:extLst>
          </p:cNvPr>
          <p:cNvSpPr>
            <a:spLocks noChangeShapeType="1"/>
          </p:cNvSpPr>
          <p:nvPr/>
        </p:nvSpPr>
        <p:spPr bwMode="auto">
          <a:xfrm>
            <a:off x="6831598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7" name="Line 42">
            <a:extLst>
              <a:ext uri="{FF2B5EF4-FFF2-40B4-BE49-F238E27FC236}">
                <a16:creationId xmlns:a16="http://schemas.microsoft.com/office/drawing/2014/main" id="{9203DFAD-C909-F292-FD34-108E8BF76E8D}"/>
              </a:ext>
            </a:extLst>
          </p:cNvPr>
          <p:cNvSpPr>
            <a:spLocks noChangeShapeType="1"/>
          </p:cNvSpPr>
          <p:nvPr/>
        </p:nvSpPr>
        <p:spPr bwMode="auto">
          <a:xfrm>
            <a:off x="6935289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8" name="Line 45">
            <a:extLst>
              <a:ext uri="{FF2B5EF4-FFF2-40B4-BE49-F238E27FC236}">
                <a16:creationId xmlns:a16="http://schemas.microsoft.com/office/drawing/2014/main" id="{FC4D9CCC-2CE7-2B01-5F1A-7128DC80F089}"/>
              </a:ext>
            </a:extLst>
          </p:cNvPr>
          <p:cNvSpPr>
            <a:spLocks noChangeShapeType="1"/>
          </p:cNvSpPr>
          <p:nvPr/>
        </p:nvSpPr>
        <p:spPr bwMode="auto">
          <a:xfrm>
            <a:off x="3824562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9" name="Line 44">
            <a:extLst>
              <a:ext uri="{FF2B5EF4-FFF2-40B4-BE49-F238E27FC236}">
                <a16:creationId xmlns:a16="http://schemas.microsoft.com/office/drawing/2014/main" id="{52F38C7C-9AC8-92D3-70DF-E9387774F290}"/>
              </a:ext>
            </a:extLst>
          </p:cNvPr>
          <p:cNvSpPr>
            <a:spLocks noChangeShapeType="1"/>
          </p:cNvSpPr>
          <p:nvPr/>
        </p:nvSpPr>
        <p:spPr bwMode="auto">
          <a:xfrm>
            <a:off x="3720872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0" name="Line 46">
            <a:extLst>
              <a:ext uri="{FF2B5EF4-FFF2-40B4-BE49-F238E27FC236}">
                <a16:creationId xmlns:a16="http://schemas.microsoft.com/office/drawing/2014/main" id="{D764FD83-2DF3-E22E-052F-A327481CDD2A}"/>
              </a:ext>
            </a:extLst>
          </p:cNvPr>
          <p:cNvSpPr>
            <a:spLocks noChangeShapeType="1"/>
          </p:cNvSpPr>
          <p:nvPr/>
        </p:nvSpPr>
        <p:spPr bwMode="auto">
          <a:xfrm>
            <a:off x="3928253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1" name="Line 48">
            <a:extLst>
              <a:ext uri="{FF2B5EF4-FFF2-40B4-BE49-F238E27FC236}">
                <a16:creationId xmlns:a16="http://schemas.microsoft.com/office/drawing/2014/main" id="{7C33743E-10CB-F1DC-12B9-339AA206C24A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0000" y="450695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2" name="Rectangle 3">
            <a:extLst>
              <a:ext uri="{FF2B5EF4-FFF2-40B4-BE49-F238E27FC236}">
                <a16:creationId xmlns:a16="http://schemas.microsoft.com/office/drawing/2014/main" id="{61227C51-4A4F-9BBF-55B6-2C0C027BD9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2304" y="3319909"/>
            <a:ext cx="4821626" cy="5703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53" name="Line 4">
            <a:extLst>
              <a:ext uri="{FF2B5EF4-FFF2-40B4-BE49-F238E27FC236}">
                <a16:creationId xmlns:a16="http://schemas.microsoft.com/office/drawing/2014/main" id="{DCC506A8-E96F-C274-296F-58A614024247}"/>
              </a:ext>
            </a:extLst>
          </p:cNvPr>
          <p:cNvSpPr>
            <a:spLocks noChangeShapeType="1"/>
          </p:cNvSpPr>
          <p:nvPr/>
        </p:nvSpPr>
        <p:spPr bwMode="auto">
          <a:xfrm>
            <a:off x="2329685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4" name="Line 5">
            <a:extLst>
              <a:ext uri="{FF2B5EF4-FFF2-40B4-BE49-F238E27FC236}">
                <a16:creationId xmlns:a16="http://schemas.microsoft.com/office/drawing/2014/main" id="{4E5BB210-2E74-8469-B8A1-A43FD59D8A68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3377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5" name="Line 6">
            <a:extLst>
              <a:ext uri="{FF2B5EF4-FFF2-40B4-BE49-F238E27FC236}">
                <a16:creationId xmlns:a16="http://schemas.microsoft.com/office/drawing/2014/main" id="{51F5FDFC-88CF-2CB6-F76B-78F47BADFC19}"/>
              </a:ext>
            </a:extLst>
          </p:cNvPr>
          <p:cNvSpPr>
            <a:spLocks noChangeShapeType="1"/>
          </p:cNvSpPr>
          <p:nvPr/>
        </p:nvSpPr>
        <p:spPr bwMode="auto">
          <a:xfrm>
            <a:off x="2537067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6" name="Line 7">
            <a:extLst>
              <a:ext uri="{FF2B5EF4-FFF2-40B4-BE49-F238E27FC236}">
                <a16:creationId xmlns:a16="http://schemas.microsoft.com/office/drawing/2014/main" id="{7168F21E-0E34-E799-A9F4-E3DE029CBF39}"/>
              </a:ext>
            </a:extLst>
          </p:cNvPr>
          <p:cNvSpPr>
            <a:spLocks noChangeShapeType="1"/>
          </p:cNvSpPr>
          <p:nvPr/>
        </p:nvSpPr>
        <p:spPr bwMode="auto">
          <a:xfrm>
            <a:off x="2640758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7" name="Line 8">
            <a:extLst>
              <a:ext uri="{FF2B5EF4-FFF2-40B4-BE49-F238E27FC236}">
                <a16:creationId xmlns:a16="http://schemas.microsoft.com/office/drawing/2014/main" id="{03E23465-6DB3-4F36-6750-7B10C47D1B9D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4449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8" name="Line 9">
            <a:extLst>
              <a:ext uri="{FF2B5EF4-FFF2-40B4-BE49-F238E27FC236}">
                <a16:creationId xmlns:a16="http://schemas.microsoft.com/office/drawing/2014/main" id="{6A39A2D5-E3DC-D14E-86AD-907BA46209FF}"/>
              </a:ext>
            </a:extLst>
          </p:cNvPr>
          <p:cNvSpPr>
            <a:spLocks noChangeShapeType="1"/>
          </p:cNvSpPr>
          <p:nvPr/>
        </p:nvSpPr>
        <p:spPr bwMode="auto">
          <a:xfrm>
            <a:off x="2848140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9" name="Line 10">
            <a:extLst>
              <a:ext uri="{FF2B5EF4-FFF2-40B4-BE49-F238E27FC236}">
                <a16:creationId xmlns:a16="http://schemas.microsoft.com/office/drawing/2014/main" id="{E2EA9D20-D28E-B21F-B955-6274392C6B6E}"/>
              </a:ext>
            </a:extLst>
          </p:cNvPr>
          <p:cNvSpPr>
            <a:spLocks noChangeShapeType="1"/>
          </p:cNvSpPr>
          <p:nvPr/>
        </p:nvSpPr>
        <p:spPr bwMode="auto">
          <a:xfrm>
            <a:off x="2951831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0" name="Line 11">
            <a:extLst>
              <a:ext uri="{FF2B5EF4-FFF2-40B4-BE49-F238E27FC236}">
                <a16:creationId xmlns:a16="http://schemas.microsoft.com/office/drawing/2014/main" id="{9986822A-184D-4839-21C0-96E9C37A7021}"/>
              </a:ext>
            </a:extLst>
          </p:cNvPr>
          <p:cNvSpPr>
            <a:spLocks noChangeShapeType="1"/>
          </p:cNvSpPr>
          <p:nvPr/>
        </p:nvSpPr>
        <p:spPr bwMode="auto">
          <a:xfrm>
            <a:off x="3055522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1" name="Line 12">
            <a:extLst>
              <a:ext uri="{FF2B5EF4-FFF2-40B4-BE49-F238E27FC236}">
                <a16:creationId xmlns:a16="http://schemas.microsoft.com/office/drawing/2014/main" id="{77BEDEFD-2189-9351-95FF-BBF1FFE24B2E}"/>
              </a:ext>
            </a:extLst>
          </p:cNvPr>
          <p:cNvSpPr>
            <a:spLocks noChangeShapeType="1"/>
          </p:cNvSpPr>
          <p:nvPr/>
        </p:nvSpPr>
        <p:spPr bwMode="auto">
          <a:xfrm>
            <a:off x="3159212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2" name="Line 13">
            <a:extLst>
              <a:ext uri="{FF2B5EF4-FFF2-40B4-BE49-F238E27FC236}">
                <a16:creationId xmlns:a16="http://schemas.microsoft.com/office/drawing/2014/main" id="{8B2AB753-F4C9-7A0D-FE5C-F20E01EE9727}"/>
              </a:ext>
            </a:extLst>
          </p:cNvPr>
          <p:cNvSpPr>
            <a:spLocks noChangeShapeType="1"/>
          </p:cNvSpPr>
          <p:nvPr/>
        </p:nvSpPr>
        <p:spPr bwMode="auto">
          <a:xfrm>
            <a:off x="3262904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3" name="Line 14">
            <a:extLst>
              <a:ext uri="{FF2B5EF4-FFF2-40B4-BE49-F238E27FC236}">
                <a16:creationId xmlns:a16="http://schemas.microsoft.com/office/drawing/2014/main" id="{1ECF14A4-3480-977E-5A2F-3683D804D038}"/>
              </a:ext>
            </a:extLst>
          </p:cNvPr>
          <p:cNvSpPr>
            <a:spLocks noChangeShapeType="1"/>
          </p:cNvSpPr>
          <p:nvPr/>
        </p:nvSpPr>
        <p:spPr bwMode="auto">
          <a:xfrm>
            <a:off x="3366594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4" name="Line 15">
            <a:extLst>
              <a:ext uri="{FF2B5EF4-FFF2-40B4-BE49-F238E27FC236}">
                <a16:creationId xmlns:a16="http://schemas.microsoft.com/office/drawing/2014/main" id="{94ECFAE9-8418-9DCB-9DBC-C17420761DDF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5049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5" name="Line 16">
            <a:extLst>
              <a:ext uri="{FF2B5EF4-FFF2-40B4-BE49-F238E27FC236}">
                <a16:creationId xmlns:a16="http://schemas.microsoft.com/office/drawing/2014/main" id="{3F178C2A-4738-4E78-8321-8FF80EA27D20}"/>
              </a:ext>
            </a:extLst>
          </p:cNvPr>
          <p:cNvSpPr>
            <a:spLocks noChangeShapeType="1"/>
          </p:cNvSpPr>
          <p:nvPr/>
        </p:nvSpPr>
        <p:spPr bwMode="auto">
          <a:xfrm>
            <a:off x="3988739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6" name="Line 17">
            <a:extLst>
              <a:ext uri="{FF2B5EF4-FFF2-40B4-BE49-F238E27FC236}">
                <a16:creationId xmlns:a16="http://schemas.microsoft.com/office/drawing/2014/main" id="{6133C3A7-C876-0F01-74B4-6A6628A1C8B9}"/>
              </a:ext>
            </a:extLst>
          </p:cNvPr>
          <p:cNvSpPr>
            <a:spLocks noChangeShapeType="1"/>
          </p:cNvSpPr>
          <p:nvPr/>
        </p:nvSpPr>
        <p:spPr bwMode="auto">
          <a:xfrm>
            <a:off x="4092431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7" name="Line 18">
            <a:extLst>
              <a:ext uri="{FF2B5EF4-FFF2-40B4-BE49-F238E27FC236}">
                <a16:creationId xmlns:a16="http://schemas.microsoft.com/office/drawing/2014/main" id="{0650095E-0B35-0329-D331-E5C6AD3F6D3C}"/>
              </a:ext>
            </a:extLst>
          </p:cNvPr>
          <p:cNvSpPr>
            <a:spLocks noChangeShapeType="1"/>
          </p:cNvSpPr>
          <p:nvPr/>
        </p:nvSpPr>
        <p:spPr bwMode="auto">
          <a:xfrm>
            <a:off x="4196121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8" name="Line 19">
            <a:extLst>
              <a:ext uri="{FF2B5EF4-FFF2-40B4-BE49-F238E27FC236}">
                <a16:creationId xmlns:a16="http://schemas.microsoft.com/office/drawing/2014/main" id="{B314B775-A601-438C-7D7C-9C2B2FCFCBE7}"/>
              </a:ext>
            </a:extLst>
          </p:cNvPr>
          <p:cNvSpPr>
            <a:spLocks noChangeShapeType="1"/>
          </p:cNvSpPr>
          <p:nvPr/>
        </p:nvSpPr>
        <p:spPr bwMode="auto">
          <a:xfrm>
            <a:off x="4299812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9" name="Line 20">
            <a:extLst>
              <a:ext uri="{FF2B5EF4-FFF2-40B4-BE49-F238E27FC236}">
                <a16:creationId xmlns:a16="http://schemas.microsoft.com/office/drawing/2014/main" id="{7793BEC0-115D-BD4D-CFB7-FEEAD2D01B2C}"/>
              </a:ext>
            </a:extLst>
          </p:cNvPr>
          <p:cNvSpPr>
            <a:spLocks noChangeShapeType="1"/>
          </p:cNvSpPr>
          <p:nvPr/>
        </p:nvSpPr>
        <p:spPr bwMode="auto">
          <a:xfrm>
            <a:off x="4403503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0" name="Line 21">
            <a:extLst>
              <a:ext uri="{FF2B5EF4-FFF2-40B4-BE49-F238E27FC236}">
                <a16:creationId xmlns:a16="http://schemas.microsoft.com/office/drawing/2014/main" id="{8273F83D-C33D-064C-7159-32C3AE44B8CB}"/>
              </a:ext>
            </a:extLst>
          </p:cNvPr>
          <p:cNvSpPr>
            <a:spLocks noChangeShapeType="1"/>
          </p:cNvSpPr>
          <p:nvPr/>
        </p:nvSpPr>
        <p:spPr bwMode="auto">
          <a:xfrm>
            <a:off x="4507194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1" name="Line 22">
            <a:extLst>
              <a:ext uri="{FF2B5EF4-FFF2-40B4-BE49-F238E27FC236}">
                <a16:creationId xmlns:a16="http://schemas.microsoft.com/office/drawing/2014/main" id="{008DDF12-465A-4968-F630-0F90F1D22C3B}"/>
              </a:ext>
            </a:extLst>
          </p:cNvPr>
          <p:cNvSpPr>
            <a:spLocks noChangeShapeType="1"/>
          </p:cNvSpPr>
          <p:nvPr/>
        </p:nvSpPr>
        <p:spPr bwMode="auto">
          <a:xfrm>
            <a:off x="4610885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2" name="Line 23">
            <a:extLst>
              <a:ext uri="{FF2B5EF4-FFF2-40B4-BE49-F238E27FC236}">
                <a16:creationId xmlns:a16="http://schemas.microsoft.com/office/drawing/2014/main" id="{42AAAB3F-420F-6810-04D1-18F3216BFDCC}"/>
              </a:ext>
            </a:extLst>
          </p:cNvPr>
          <p:cNvSpPr>
            <a:spLocks noChangeShapeType="1"/>
          </p:cNvSpPr>
          <p:nvPr/>
        </p:nvSpPr>
        <p:spPr bwMode="auto">
          <a:xfrm>
            <a:off x="4714576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3" name="Line 24">
            <a:extLst>
              <a:ext uri="{FF2B5EF4-FFF2-40B4-BE49-F238E27FC236}">
                <a16:creationId xmlns:a16="http://schemas.microsoft.com/office/drawing/2014/main" id="{1A1B879A-FE20-6E8A-899B-79EFCEC402B3}"/>
              </a:ext>
            </a:extLst>
          </p:cNvPr>
          <p:cNvSpPr>
            <a:spLocks noChangeShapeType="1"/>
          </p:cNvSpPr>
          <p:nvPr/>
        </p:nvSpPr>
        <p:spPr bwMode="auto">
          <a:xfrm>
            <a:off x="4818266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4" name="Line 25">
            <a:extLst>
              <a:ext uri="{FF2B5EF4-FFF2-40B4-BE49-F238E27FC236}">
                <a16:creationId xmlns:a16="http://schemas.microsoft.com/office/drawing/2014/main" id="{B845F8C1-7109-4FDF-269E-825A29512D0D}"/>
              </a:ext>
            </a:extLst>
          </p:cNvPr>
          <p:cNvSpPr>
            <a:spLocks noChangeShapeType="1"/>
          </p:cNvSpPr>
          <p:nvPr/>
        </p:nvSpPr>
        <p:spPr bwMode="auto">
          <a:xfrm>
            <a:off x="4921958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5" name="Line 26">
            <a:extLst>
              <a:ext uri="{FF2B5EF4-FFF2-40B4-BE49-F238E27FC236}">
                <a16:creationId xmlns:a16="http://schemas.microsoft.com/office/drawing/2014/main" id="{91B0FB09-BC96-1031-AE1B-4DE6A5ADB566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5648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6" name="Line 27">
            <a:extLst>
              <a:ext uri="{FF2B5EF4-FFF2-40B4-BE49-F238E27FC236}">
                <a16:creationId xmlns:a16="http://schemas.microsoft.com/office/drawing/2014/main" id="{667FC6EC-25C8-25E3-8274-1DC6727B4675}"/>
              </a:ext>
            </a:extLst>
          </p:cNvPr>
          <p:cNvSpPr>
            <a:spLocks noChangeShapeType="1"/>
          </p:cNvSpPr>
          <p:nvPr/>
        </p:nvSpPr>
        <p:spPr bwMode="auto">
          <a:xfrm>
            <a:off x="5129339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7" name="Line 28">
            <a:extLst>
              <a:ext uri="{FF2B5EF4-FFF2-40B4-BE49-F238E27FC236}">
                <a16:creationId xmlns:a16="http://schemas.microsoft.com/office/drawing/2014/main" id="{DE66F44B-E4D6-A0A1-8243-397068143D8E}"/>
              </a:ext>
            </a:extLst>
          </p:cNvPr>
          <p:cNvSpPr>
            <a:spLocks noChangeShapeType="1"/>
          </p:cNvSpPr>
          <p:nvPr/>
        </p:nvSpPr>
        <p:spPr bwMode="auto">
          <a:xfrm>
            <a:off x="5233030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8" name="Line 29">
            <a:extLst>
              <a:ext uri="{FF2B5EF4-FFF2-40B4-BE49-F238E27FC236}">
                <a16:creationId xmlns:a16="http://schemas.microsoft.com/office/drawing/2014/main" id="{92F70ED4-8443-1B15-7E5B-6CBBEC22463E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6721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9" name="Line 30">
            <a:extLst>
              <a:ext uri="{FF2B5EF4-FFF2-40B4-BE49-F238E27FC236}">
                <a16:creationId xmlns:a16="http://schemas.microsoft.com/office/drawing/2014/main" id="{4969ACBC-984F-AB05-5058-8903DFC15931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412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0" name="Line 31">
            <a:extLst>
              <a:ext uri="{FF2B5EF4-FFF2-40B4-BE49-F238E27FC236}">
                <a16:creationId xmlns:a16="http://schemas.microsoft.com/office/drawing/2014/main" id="{70EBCEC1-535F-3F75-A381-244DEA881E84}"/>
              </a:ext>
            </a:extLst>
          </p:cNvPr>
          <p:cNvSpPr>
            <a:spLocks noChangeShapeType="1"/>
          </p:cNvSpPr>
          <p:nvPr/>
        </p:nvSpPr>
        <p:spPr bwMode="auto">
          <a:xfrm>
            <a:off x="5544103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1" name="Line 32">
            <a:extLst>
              <a:ext uri="{FF2B5EF4-FFF2-40B4-BE49-F238E27FC236}">
                <a16:creationId xmlns:a16="http://schemas.microsoft.com/office/drawing/2014/main" id="{6387D70B-A9B8-B651-7D18-55FF99C86E8C}"/>
              </a:ext>
            </a:extLst>
          </p:cNvPr>
          <p:cNvSpPr>
            <a:spLocks noChangeShapeType="1"/>
          </p:cNvSpPr>
          <p:nvPr/>
        </p:nvSpPr>
        <p:spPr bwMode="auto">
          <a:xfrm>
            <a:off x="5647793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2" name="Line 33">
            <a:extLst>
              <a:ext uri="{FF2B5EF4-FFF2-40B4-BE49-F238E27FC236}">
                <a16:creationId xmlns:a16="http://schemas.microsoft.com/office/drawing/2014/main" id="{5B196660-20F7-8B12-524E-AE7D3AED7C43}"/>
              </a:ext>
            </a:extLst>
          </p:cNvPr>
          <p:cNvSpPr>
            <a:spLocks noChangeShapeType="1"/>
          </p:cNvSpPr>
          <p:nvPr/>
        </p:nvSpPr>
        <p:spPr bwMode="auto">
          <a:xfrm>
            <a:off x="5751485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3" name="Line 34">
            <a:extLst>
              <a:ext uri="{FF2B5EF4-FFF2-40B4-BE49-F238E27FC236}">
                <a16:creationId xmlns:a16="http://schemas.microsoft.com/office/drawing/2014/main" id="{FE2EFCB1-CF88-6464-AEDB-A9A95AA3466A}"/>
              </a:ext>
            </a:extLst>
          </p:cNvPr>
          <p:cNvSpPr>
            <a:spLocks noChangeShapeType="1"/>
          </p:cNvSpPr>
          <p:nvPr/>
        </p:nvSpPr>
        <p:spPr bwMode="auto">
          <a:xfrm>
            <a:off x="5855176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4" name="Line 35">
            <a:extLst>
              <a:ext uri="{FF2B5EF4-FFF2-40B4-BE49-F238E27FC236}">
                <a16:creationId xmlns:a16="http://schemas.microsoft.com/office/drawing/2014/main" id="{6C0ECC50-C9EA-CFA3-E05B-C4A6837EC435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8866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5" name="Line 36">
            <a:extLst>
              <a:ext uri="{FF2B5EF4-FFF2-40B4-BE49-F238E27FC236}">
                <a16:creationId xmlns:a16="http://schemas.microsoft.com/office/drawing/2014/main" id="{C709023E-A44F-362E-BCDE-6AB36299A24A}"/>
              </a:ext>
            </a:extLst>
          </p:cNvPr>
          <p:cNvSpPr>
            <a:spLocks noChangeShapeType="1"/>
          </p:cNvSpPr>
          <p:nvPr/>
        </p:nvSpPr>
        <p:spPr bwMode="auto">
          <a:xfrm>
            <a:off x="6062558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6" name="Line 37">
            <a:extLst>
              <a:ext uri="{FF2B5EF4-FFF2-40B4-BE49-F238E27FC236}">
                <a16:creationId xmlns:a16="http://schemas.microsoft.com/office/drawing/2014/main" id="{6CFCA37D-4A29-C65A-2010-ABA171722268}"/>
              </a:ext>
            </a:extLst>
          </p:cNvPr>
          <p:cNvSpPr>
            <a:spLocks noChangeShapeType="1"/>
          </p:cNvSpPr>
          <p:nvPr/>
        </p:nvSpPr>
        <p:spPr bwMode="auto">
          <a:xfrm>
            <a:off x="6166248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7" name="Line 38">
            <a:extLst>
              <a:ext uri="{FF2B5EF4-FFF2-40B4-BE49-F238E27FC236}">
                <a16:creationId xmlns:a16="http://schemas.microsoft.com/office/drawing/2014/main" id="{9D3FB4CC-6E8E-340A-C66A-3909B9545A25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9939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8" name="Line 39">
            <a:extLst>
              <a:ext uri="{FF2B5EF4-FFF2-40B4-BE49-F238E27FC236}">
                <a16:creationId xmlns:a16="http://schemas.microsoft.com/office/drawing/2014/main" id="{3A63C471-0E7F-3064-B1A0-B85CE4D30560}"/>
              </a:ext>
            </a:extLst>
          </p:cNvPr>
          <p:cNvSpPr>
            <a:spLocks noChangeShapeType="1"/>
          </p:cNvSpPr>
          <p:nvPr/>
        </p:nvSpPr>
        <p:spPr bwMode="auto">
          <a:xfrm>
            <a:off x="6373630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9" name="Line 40">
            <a:extLst>
              <a:ext uri="{FF2B5EF4-FFF2-40B4-BE49-F238E27FC236}">
                <a16:creationId xmlns:a16="http://schemas.microsoft.com/office/drawing/2014/main" id="{E3B7F3D5-8C0B-2A7D-B38D-44E4D3FE4649}"/>
              </a:ext>
            </a:extLst>
          </p:cNvPr>
          <p:cNvSpPr>
            <a:spLocks noChangeShapeType="1"/>
          </p:cNvSpPr>
          <p:nvPr/>
        </p:nvSpPr>
        <p:spPr bwMode="auto">
          <a:xfrm>
            <a:off x="6477321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0" name="Line 41">
            <a:extLst>
              <a:ext uri="{FF2B5EF4-FFF2-40B4-BE49-F238E27FC236}">
                <a16:creationId xmlns:a16="http://schemas.microsoft.com/office/drawing/2014/main" id="{FCAF7844-2121-09BA-3360-6215D4CC7847}"/>
              </a:ext>
            </a:extLst>
          </p:cNvPr>
          <p:cNvSpPr>
            <a:spLocks noChangeShapeType="1"/>
          </p:cNvSpPr>
          <p:nvPr/>
        </p:nvSpPr>
        <p:spPr bwMode="auto">
          <a:xfrm>
            <a:off x="6581012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1" name="Line 42">
            <a:extLst>
              <a:ext uri="{FF2B5EF4-FFF2-40B4-BE49-F238E27FC236}">
                <a16:creationId xmlns:a16="http://schemas.microsoft.com/office/drawing/2014/main" id="{C101F8BF-A4C5-9C5E-B703-7F469A81E58F}"/>
              </a:ext>
            </a:extLst>
          </p:cNvPr>
          <p:cNvSpPr>
            <a:spLocks noChangeShapeType="1"/>
          </p:cNvSpPr>
          <p:nvPr/>
        </p:nvSpPr>
        <p:spPr bwMode="auto">
          <a:xfrm>
            <a:off x="6684703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2" name="Line 43">
            <a:extLst>
              <a:ext uri="{FF2B5EF4-FFF2-40B4-BE49-F238E27FC236}">
                <a16:creationId xmlns:a16="http://schemas.microsoft.com/office/drawing/2014/main" id="{404DFFC9-5760-D7B2-B8E8-AA8A60F7FEE7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8393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3" name="Line 44">
            <a:extLst>
              <a:ext uri="{FF2B5EF4-FFF2-40B4-BE49-F238E27FC236}">
                <a16:creationId xmlns:a16="http://schemas.microsoft.com/office/drawing/2014/main" id="{8AC63C78-D3FD-0D42-5BE8-78B1AD57268E}"/>
              </a:ext>
            </a:extLst>
          </p:cNvPr>
          <p:cNvSpPr>
            <a:spLocks noChangeShapeType="1"/>
          </p:cNvSpPr>
          <p:nvPr/>
        </p:nvSpPr>
        <p:spPr bwMode="auto">
          <a:xfrm>
            <a:off x="3470285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4" name="Line 45">
            <a:extLst>
              <a:ext uri="{FF2B5EF4-FFF2-40B4-BE49-F238E27FC236}">
                <a16:creationId xmlns:a16="http://schemas.microsoft.com/office/drawing/2014/main" id="{BD6968F7-739C-74E5-D04E-05C45EED0509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3976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5" name="Line 46">
            <a:extLst>
              <a:ext uri="{FF2B5EF4-FFF2-40B4-BE49-F238E27FC236}">
                <a16:creationId xmlns:a16="http://schemas.microsoft.com/office/drawing/2014/main" id="{0CB0CE04-3DA2-ADC4-DEAD-0A92E6ED64FA}"/>
              </a:ext>
            </a:extLst>
          </p:cNvPr>
          <p:cNvSpPr>
            <a:spLocks noChangeShapeType="1"/>
          </p:cNvSpPr>
          <p:nvPr/>
        </p:nvSpPr>
        <p:spPr bwMode="auto">
          <a:xfrm>
            <a:off x="3677667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6" name="Line 47">
            <a:extLst>
              <a:ext uri="{FF2B5EF4-FFF2-40B4-BE49-F238E27FC236}">
                <a16:creationId xmlns:a16="http://schemas.microsoft.com/office/drawing/2014/main" id="{69271771-E68D-612E-059A-65000D5119D4}"/>
              </a:ext>
            </a:extLst>
          </p:cNvPr>
          <p:cNvSpPr>
            <a:spLocks noChangeShapeType="1"/>
          </p:cNvSpPr>
          <p:nvPr/>
        </p:nvSpPr>
        <p:spPr bwMode="auto">
          <a:xfrm>
            <a:off x="3781358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7" name="Line 48">
            <a:extLst>
              <a:ext uri="{FF2B5EF4-FFF2-40B4-BE49-F238E27FC236}">
                <a16:creationId xmlns:a16="http://schemas.microsoft.com/office/drawing/2014/main" id="{CDD28B2B-9D0A-CB15-7A07-3EAAE74CDA54}"/>
              </a:ext>
            </a:extLst>
          </p:cNvPr>
          <p:cNvSpPr>
            <a:spLocks noChangeShapeType="1"/>
          </p:cNvSpPr>
          <p:nvPr/>
        </p:nvSpPr>
        <p:spPr bwMode="auto">
          <a:xfrm>
            <a:off x="2225995" y="3429001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cxnSp>
        <p:nvCxnSpPr>
          <p:cNvPr id="15457" name="Straight Arrow Connector 97">
            <a:extLst>
              <a:ext uri="{FF2B5EF4-FFF2-40B4-BE49-F238E27FC236}">
                <a16:creationId xmlns:a16="http://schemas.microsoft.com/office/drawing/2014/main" id="{C3275B86-BE04-B8C7-9654-AFCA711F01A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64699" y="3957176"/>
            <a:ext cx="1081" cy="40288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458" name="Straight Arrow Connector 98">
            <a:extLst>
              <a:ext uri="{FF2B5EF4-FFF2-40B4-BE49-F238E27FC236}">
                <a16:creationId xmlns:a16="http://schemas.microsoft.com/office/drawing/2014/main" id="{F14E9B59-69AB-1264-5AA1-40091CC5BA7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150572" y="3957176"/>
            <a:ext cx="1080" cy="40288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459" name="Straight Arrow Connector 99">
            <a:extLst>
              <a:ext uri="{FF2B5EF4-FFF2-40B4-BE49-F238E27FC236}">
                <a16:creationId xmlns:a16="http://schemas.microsoft.com/office/drawing/2014/main" id="{0F95ABF0-652F-99F8-D0DF-CF9C7E15960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739233" y="3957176"/>
            <a:ext cx="0" cy="40288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460" name="Straight Arrow Connector 118">
            <a:extLst>
              <a:ext uri="{FF2B5EF4-FFF2-40B4-BE49-F238E27FC236}">
                <a16:creationId xmlns:a16="http://schemas.microsoft.com/office/drawing/2014/main" id="{CED05F01-472B-3A7C-5867-89BF4A06045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425105" y="3957176"/>
            <a:ext cx="0" cy="40288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461" name="Straight Arrow Connector 125">
            <a:extLst>
              <a:ext uri="{FF2B5EF4-FFF2-40B4-BE49-F238E27FC236}">
                <a16:creationId xmlns:a16="http://schemas.microsoft.com/office/drawing/2014/main" id="{EF2817F0-A81C-2A89-05A7-D165B46E5E6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061292" y="3957176"/>
            <a:ext cx="1081" cy="40288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462" name="Straight Arrow Connector 132">
            <a:extLst>
              <a:ext uri="{FF2B5EF4-FFF2-40B4-BE49-F238E27FC236}">
                <a16:creationId xmlns:a16="http://schemas.microsoft.com/office/drawing/2014/main" id="{2DB1B9E2-A847-7F1C-8303-755E5AC23A3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600269" y="3957176"/>
            <a:ext cx="1080" cy="40288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463" name="Straight Arrow Connector 139">
            <a:extLst>
              <a:ext uri="{FF2B5EF4-FFF2-40B4-BE49-F238E27FC236}">
                <a16:creationId xmlns:a16="http://schemas.microsoft.com/office/drawing/2014/main" id="{BBB56D49-590D-70F3-1C9B-A425AA51120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188930" y="3957177"/>
            <a:ext cx="0" cy="4514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464" name="Straight Arrow Connector 146">
            <a:extLst>
              <a:ext uri="{FF2B5EF4-FFF2-40B4-BE49-F238E27FC236}">
                <a16:creationId xmlns:a16="http://schemas.microsoft.com/office/drawing/2014/main" id="{0A41C220-846F-53AB-AC0D-1D309BBFA45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25118" y="3957177"/>
            <a:ext cx="1080" cy="4514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465" name="Straight Arrow Connector 153">
            <a:extLst>
              <a:ext uri="{FF2B5EF4-FFF2-40B4-BE49-F238E27FC236}">
                <a16:creationId xmlns:a16="http://schemas.microsoft.com/office/drawing/2014/main" id="{AC855288-C124-BD55-7D2F-6D8F91C02A6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14384" y="4996245"/>
            <a:ext cx="0" cy="343476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5" name="Rectangle 154">
            <a:extLst>
              <a:ext uri="{FF2B5EF4-FFF2-40B4-BE49-F238E27FC236}">
                <a16:creationId xmlns:a16="http://schemas.microsoft.com/office/drawing/2014/main" id="{D984ABA2-3669-F0E2-559D-3B8516E32D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4918" y="5444493"/>
            <a:ext cx="538976" cy="44176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1633"/>
          </a:p>
        </p:txBody>
      </p:sp>
      <p:sp>
        <p:nvSpPr>
          <p:cNvPr id="156" name="Rectangle 3">
            <a:extLst>
              <a:ext uri="{FF2B5EF4-FFF2-40B4-BE49-F238E27FC236}">
                <a16:creationId xmlns:a16="http://schemas.microsoft.com/office/drawing/2014/main" id="{915119F5-2BC4-B3AC-BBD8-7D483AA0DC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7336" y="5444493"/>
            <a:ext cx="538976" cy="44176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1633"/>
          </a:p>
        </p:txBody>
      </p:sp>
      <p:sp>
        <p:nvSpPr>
          <p:cNvPr id="157" name="Rectangle 3">
            <a:extLst>
              <a:ext uri="{FF2B5EF4-FFF2-40B4-BE49-F238E27FC236}">
                <a16:creationId xmlns:a16="http://schemas.microsoft.com/office/drawing/2014/main" id="{0C63AD34-6F8B-F013-0D83-08FBE2A805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8674" y="5444493"/>
            <a:ext cx="538977" cy="44176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1633"/>
          </a:p>
        </p:txBody>
      </p:sp>
      <p:sp>
        <p:nvSpPr>
          <p:cNvPr id="158" name="Rectangle 3">
            <a:extLst>
              <a:ext uri="{FF2B5EF4-FFF2-40B4-BE49-F238E27FC236}">
                <a16:creationId xmlns:a16="http://schemas.microsoft.com/office/drawing/2014/main" id="{96C75DAA-5024-CCAC-9023-D3A8AFB8C7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1092" y="5444493"/>
            <a:ext cx="538977" cy="44176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1633"/>
          </a:p>
        </p:txBody>
      </p:sp>
      <p:sp>
        <p:nvSpPr>
          <p:cNvPr id="159" name="Rectangle 3">
            <a:extLst>
              <a:ext uri="{FF2B5EF4-FFF2-40B4-BE49-F238E27FC236}">
                <a16:creationId xmlns:a16="http://schemas.microsoft.com/office/drawing/2014/main" id="{A5BBA8E4-71A7-1D03-19B8-25AB8EF355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3511" y="5444493"/>
            <a:ext cx="538977" cy="44176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1633"/>
          </a:p>
        </p:txBody>
      </p:sp>
      <p:sp>
        <p:nvSpPr>
          <p:cNvPr id="160" name="Rectangle 3">
            <a:extLst>
              <a:ext uri="{FF2B5EF4-FFF2-40B4-BE49-F238E27FC236}">
                <a16:creationId xmlns:a16="http://schemas.microsoft.com/office/drawing/2014/main" id="{CF75F60E-3FF0-86E1-CB25-C1BF469DC0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6244" y="5444493"/>
            <a:ext cx="538977" cy="44176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1633"/>
          </a:p>
        </p:txBody>
      </p:sp>
      <p:sp>
        <p:nvSpPr>
          <p:cNvPr id="161" name="Rectangle 3">
            <a:extLst>
              <a:ext uri="{FF2B5EF4-FFF2-40B4-BE49-F238E27FC236}">
                <a16:creationId xmlns:a16="http://schemas.microsoft.com/office/drawing/2014/main" id="{22FDAC93-9A03-3F1C-2354-2C05B8F09C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6502" y="5452052"/>
            <a:ext cx="537896" cy="4406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1633"/>
          </a:p>
        </p:txBody>
      </p:sp>
      <p:sp>
        <p:nvSpPr>
          <p:cNvPr id="162" name="Rectangle 3">
            <a:extLst>
              <a:ext uri="{FF2B5EF4-FFF2-40B4-BE49-F238E27FC236}">
                <a16:creationId xmlns:a16="http://schemas.microsoft.com/office/drawing/2014/main" id="{24914B8F-B9FD-F05A-E7F2-873BE87E6F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1395" y="5444493"/>
            <a:ext cx="538977" cy="44176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1633"/>
          </a:p>
        </p:txBody>
      </p:sp>
      <p:sp>
        <p:nvSpPr>
          <p:cNvPr id="163" name="Line 4">
            <a:extLst>
              <a:ext uri="{FF2B5EF4-FFF2-40B4-BE49-F238E27FC236}">
                <a16:creationId xmlns:a16="http://schemas.microsoft.com/office/drawing/2014/main" id="{D68D990D-6465-272C-A12E-16C2BFEF641D}"/>
              </a:ext>
            </a:extLst>
          </p:cNvPr>
          <p:cNvSpPr>
            <a:spLocks noChangeShapeType="1"/>
          </p:cNvSpPr>
          <p:nvPr/>
        </p:nvSpPr>
        <p:spPr bwMode="auto">
          <a:xfrm>
            <a:off x="2390171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64" name="Line 5">
            <a:extLst>
              <a:ext uri="{FF2B5EF4-FFF2-40B4-BE49-F238E27FC236}">
                <a16:creationId xmlns:a16="http://schemas.microsoft.com/office/drawing/2014/main" id="{9CB6F09E-3054-68DA-1F7D-D45EFFD05014}"/>
              </a:ext>
            </a:extLst>
          </p:cNvPr>
          <p:cNvSpPr>
            <a:spLocks noChangeShapeType="1"/>
          </p:cNvSpPr>
          <p:nvPr/>
        </p:nvSpPr>
        <p:spPr bwMode="auto">
          <a:xfrm>
            <a:off x="2493863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65" name="Line 6">
            <a:extLst>
              <a:ext uri="{FF2B5EF4-FFF2-40B4-BE49-F238E27FC236}">
                <a16:creationId xmlns:a16="http://schemas.microsoft.com/office/drawing/2014/main" id="{DBB132FA-0795-5B01-3355-B3F0DAB3929B}"/>
              </a:ext>
            </a:extLst>
          </p:cNvPr>
          <p:cNvSpPr>
            <a:spLocks noChangeShapeType="1"/>
          </p:cNvSpPr>
          <p:nvPr/>
        </p:nvSpPr>
        <p:spPr bwMode="auto">
          <a:xfrm>
            <a:off x="2597554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66" name="Line 7">
            <a:extLst>
              <a:ext uri="{FF2B5EF4-FFF2-40B4-BE49-F238E27FC236}">
                <a16:creationId xmlns:a16="http://schemas.microsoft.com/office/drawing/2014/main" id="{A3ACBB52-E83F-80D4-7229-AAD545BB5148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1244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67" name="Line 8">
            <a:extLst>
              <a:ext uri="{FF2B5EF4-FFF2-40B4-BE49-F238E27FC236}">
                <a16:creationId xmlns:a16="http://schemas.microsoft.com/office/drawing/2014/main" id="{43B24A27-37A6-C37D-CD18-B76E7A3C4F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9985" y="5494178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68" name="Line 9">
            <a:extLst>
              <a:ext uri="{FF2B5EF4-FFF2-40B4-BE49-F238E27FC236}">
                <a16:creationId xmlns:a16="http://schemas.microsoft.com/office/drawing/2014/main" id="{6784E244-3FB1-FE25-1AC4-E2F8DBB92EAE}"/>
              </a:ext>
            </a:extLst>
          </p:cNvPr>
          <p:cNvSpPr>
            <a:spLocks noChangeShapeType="1"/>
          </p:cNvSpPr>
          <p:nvPr/>
        </p:nvSpPr>
        <p:spPr bwMode="auto">
          <a:xfrm>
            <a:off x="3003676" y="5494178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69" name="Line 10">
            <a:extLst>
              <a:ext uri="{FF2B5EF4-FFF2-40B4-BE49-F238E27FC236}">
                <a16:creationId xmlns:a16="http://schemas.microsoft.com/office/drawing/2014/main" id="{3856473F-CB6C-9DBF-26EB-8A9AC1E3A70D}"/>
              </a:ext>
            </a:extLst>
          </p:cNvPr>
          <p:cNvSpPr>
            <a:spLocks noChangeShapeType="1"/>
          </p:cNvSpPr>
          <p:nvPr/>
        </p:nvSpPr>
        <p:spPr bwMode="auto">
          <a:xfrm>
            <a:off x="3107367" y="5494178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0" name="Line 11">
            <a:extLst>
              <a:ext uri="{FF2B5EF4-FFF2-40B4-BE49-F238E27FC236}">
                <a16:creationId xmlns:a16="http://schemas.microsoft.com/office/drawing/2014/main" id="{F8E57570-3025-746F-6C0A-EC8F61EDC6F5}"/>
              </a:ext>
            </a:extLst>
          </p:cNvPr>
          <p:cNvSpPr>
            <a:spLocks noChangeShapeType="1"/>
          </p:cNvSpPr>
          <p:nvPr/>
        </p:nvSpPr>
        <p:spPr bwMode="auto">
          <a:xfrm>
            <a:off x="3211058" y="5494178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1" name="Line 12">
            <a:extLst>
              <a:ext uri="{FF2B5EF4-FFF2-40B4-BE49-F238E27FC236}">
                <a16:creationId xmlns:a16="http://schemas.microsoft.com/office/drawing/2014/main" id="{7DE7A01B-C6FA-C14F-D1B8-3558A4AA5DD9}"/>
              </a:ext>
            </a:extLst>
          </p:cNvPr>
          <p:cNvSpPr>
            <a:spLocks noChangeShapeType="1"/>
          </p:cNvSpPr>
          <p:nvPr/>
        </p:nvSpPr>
        <p:spPr bwMode="auto">
          <a:xfrm>
            <a:off x="3314749" y="5494178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2" name="Line 13">
            <a:extLst>
              <a:ext uri="{FF2B5EF4-FFF2-40B4-BE49-F238E27FC236}">
                <a16:creationId xmlns:a16="http://schemas.microsoft.com/office/drawing/2014/main" id="{F047D051-CF20-B119-62AB-5423FF344228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8890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3" name="Line 14">
            <a:extLst>
              <a:ext uri="{FF2B5EF4-FFF2-40B4-BE49-F238E27FC236}">
                <a16:creationId xmlns:a16="http://schemas.microsoft.com/office/drawing/2014/main" id="{B8EE1E70-AB6A-F584-A93E-0DDCA77084E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22581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4" name="Line 15">
            <a:extLst>
              <a:ext uri="{FF2B5EF4-FFF2-40B4-BE49-F238E27FC236}">
                <a16:creationId xmlns:a16="http://schemas.microsoft.com/office/drawing/2014/main" id="{3ED6AF41-413F-1EE3-2C7B-0389E032036D}"/>
              </a:ext>
            </a:extLst>
          </p:cNvPr>
          <p:cNvSpPr>
            <a:spLocks noChangeShapeType="1"/>
          </p:cNvSpPr>
          <p:nvPr/>
        </p:nvSpPr>
        <p:spPr bwMode="auto">
          <a:xfrm>
            <a:off x="4141035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5" name="Line 16">
            <a:extLst>
              <a:ext uri="{FF2B5EF4-FFF2-40B4-BE49-F238E27FC236}">
                <a16:creationId xmlns:a16="http://schemas.microsoft.com/office/drawing/2014/main" id="{70D8F7F7-094E-9A70-26DC-62E327B8ABAC}"/>
              </a:ext>
            </a:extLst>
          </p:cNvPr>
          <p:cNvSpPr>
            <a:spLocks noChangeShapeType="1"/>
          </p:cNvSpPr>
          <p:nvPr/>
        </p:nvSpPr>
        <p:spPr bwMode="auto">
          <a:xfrm>
            <a:off x="4244726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6" name="Line 17">
            <a:extLst>
              <a:ext uri="{FF2B5EF4-FFF2-40B4-BE49-F238E27FC236}">
                <a16:creationId xmlns:a16="http://schemas.microsoft.com/office/drawing/2014/main" id="{18BA7D4A-5588-FDF0-B4F1-DC9742451D41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8417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7" name="Line 18">
            <a:extLst>
              <a:ext uri="{FF2B5EF4-FFF2-40B4-BE49-F238E27FC236}">
                <a16:creationId xmlns:a16="http://schemas.microsoft.com/office/drawing/2014/main" id="{182108E3-D6AF-EB3C-D312-F553DA85E4B0}"/>
              </a:ext>
            </a:extLst>
          </p:cNvPr>
          <p:cNvSpPr>
            <a:spLocks noChangeShapeType="1"/>
          </p:cNvSpPr>
          <p:nvPr/>
        </p:nvSpPr>
        <p:spPr bwMode="auto">
          <a:xfrm>
            <a:off x="4452108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8" name="Line 19">
            <a:extLst>
              <a:ext uri="{FF2B5EF4-FFF2-40B4-BE49-F238E27FC236}">
                <a16:creationId xmlns:a16="http://schemas.microsoft.com/office/drawing/2014/main" id="{F6FC20F5-5DB2-0D07-9C87-AC880DBB601D}"/>
              </a:ext>
            </a:extLst>
          </p:cNvPr>
          <p:cNvSpPr>
            <a:spLocks noChangeShapeType="1"/>
          </p:cNvSpPr>
          <p:nvPr/>
        </p:nvSpPr>
        <p:spPr bwMode="auto">
          <a:xfrm>
            <a:off x="4555799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9" name="Line 21">
            <a:extLst>
              <a:ext uri="{FF2B5EF4-FFF2-40B4-BE49-F238E27FC236}">
                <a16:creationId xmlns:a16="http://schemas.microsoft.com/office/drawing/2014/main" id="{45785CFF-780F-D0D0-DEBE-4DB4AABDD476}"/>
              </a:ext>
            </a:extLst>
          </p:cNvPr>
          <p:cNvSpPr>
            <a:spLocks noChangeShapeType="1"/>
          </p:cNvSpPr>
          <p:nvPr/>
        </p:nvSpPr>
        <p:spPr bwMode="auto">
          <a:xfrm>
            <a:off x="4763180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0" name="Line 22">
            <a:extLst>
              <a:ext uri="{FF2B5EF4-FFF2-40B4-BE49-F238E27FC236}">
                <a16:creationId xmlns:a16="http://schemas.microsoft.com/office/drawing/2014/main" id="{41336395-8CD1-6F48-171F-C82D8F3C6DA5}"/>
              </a:ext>
            </a:extLst>
          </p:cNvPr>
          <p:cNvSpPr>
            <a:spLocks noChangeShapeType="1"/>
          </p:cNvSpPr>
          <p:nvPr/>
        </p:nvSpPr>
        <p:spPr bwMode="auto">
          <a:xfrm>
            <a:off x="4866872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1" name="Line 23">
            <a:extLst>
              <a:ext uri="{FF2B5EF4-FFF2-40B4-BE49-F238E27FC236}">
                <a16:creationId xmlns:a16="http://schemas.microsoft.com/office/drawing/2014/main" id="{3B58A7CC-AA7A-6EFB-2783-D8ECB1B17930}"/>
              </a:ext>
            </a:extLst>
          </p:cNvPr>
          <p:cNvSpPr>
            <a:spLocks noChangeShapeType="1"/>
          </p:cNvSpPr>
          <p:nvPr/>
        </p:nvSpPr>
        <p:spPr bwMode="auto">
          <a:xfrm>
            <a:off x="4970562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2" name="Line 24">
            <a:extLst>
              <a:ext uri="{FF2B5EF4-FFF2-40B4-BE49-F238E27FC236}">
                <a16:creationId xmlns:a16="http://schemas.microsoft.com/office/drawing/2014/main" id="{0CC9C240-0DA6-7A78-E885-37C56C3D55BB}"/>
              </a:ext>
            </a:extLst>
          </p:cNvPr>
          <p:cNvSpPr>
            <a:spLocks noChangeShapeType="1"/>
          </p:cNvSpPr>
          <p:nvPr/>
        </p:nvSpPr>
        <p:spPr bwMode="auto">
          <a:xfrm>
            <a:off x="5074253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3" name="Line 25">
            <a:extLst>
              <a:ext uri="{FF2B5EF4-FFF2-40B4-BE49-F238E27FC236}">
                <a16:creationId xmlns:a16="http://schemas.microsoft.com/office/drawing/2014/main" id="{016EE0E5-3D6B-33B6-9E16-42CAB363B9B1}"/>
              </a:ext>
            </a:extLst>
          </p:cNvPr>
          <p:cNvSpPr>
            <a:spLocks noChangeShapeType="1"/>
          </p:cNvSpPr>
          <p:nvPr/>
        </p:nvSpPr>
        <p:spPr bwMode="auto">
          <a:xfrm>
            <a:off x="5177944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4" name="Line 26">
            <a:extLst>
              <a:ext uri="{FF2B5EF4-FFF2-40B4-BE49-F238E27FC236}">
                <a16:creationId xmlns:a16="http://schemas.microsoft.com/office/drawing/2014/main" id="{6F4BC104-5032-63CE-B558-449773D39D51}"/>
              </a:ext>
            </a:extLst>
          </p:cNvPr>
          <p:cNvSpPr>
            <a:spLocks noChangeShapeType="1"/>
          </p:cNvSpPr>
          <p:nvPr/>
        </p:nvSpPr>
        <p:spPr bwMode="auto">
          <a:xfrm>
            <a:off x="5344282" y="5494178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5" name="Line 27">
            <a:extLst>
              <a:ext uri="{FF2B5EF4-FFF2-40B4-BE49-F238E27FC236}">
                <a16:creationId xmlns:a16="http://schemas.microsoft.com/office/drawing/2014/main" id="{28ABAA09-644D-1175-F9D1-73B40B01BA25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7972" y="5494178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6" name="Line 28">
            <a:extLst>
              <a:ext uri="{FF2B5EF4-FFF2-40B4-BE49-F238E27FC236}">
                <a16:creationId xmlns:a16="http://schemas.microsoft.com/office/drawing/2014/main" id="{802D5F49-979E-8705-0678-C652F8118F8E}"/>
              </a:ext>
            </a:extLst>
          </p:cNvPr>
          <p:cNvSpPr>
            <a:spLocks noChangeShapeType="1"/>
          </p:cNvSpPr>
          <p:nvPr/>
        </p:nvSpPr>
        <p:spPr bwMode="auto">
          <a:xfrm>
            <a:off x="5551664" y="5494178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7" name="Line 29">
            <a:extLst>
              <a:ext uri="{FF2B5EF4-FFF2-40B4-BE49-F238E27FC236}">
                <a16:creationId xmlns:a16="http://schemas.microsoft.com/office/drawing/2014/main" id="{21AC97EF-46B8-55EC-88E7-4DFDD51CCAD3}"/>
              </a:ext>
            </a:extLst>
          </p:cNvPr>
          <p:cNvSpPr>
            <a:spLocks noChangeShapeType="1"/>
          </p:cNvSpPr>
          <p:nvPr/>
        </p:nvSpPr>
        <p:spPr bwMode="auto">
          <a:xfrm>
            <a:off x="5655354" y="5494178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8" name="Line 30">
            <a:extLst>
              <a:ext uri="{FF2B5EF4-FFF2-40B4-BE49-F238E27FC236}">
                <a16:creationId xmlns:a16="http://schemas.microsoft.com/office/drawing/2014/main" id="{5831B30E-0941-7A74-47DF-65B0BDA42559}"/>
              </a:ext>
            </a:extLst>
          </p:cNvPr>
          <p:cNvSpPr>
            <a:spLocks noChangeShapeType="1"/>
          </p:cNvSpPr>
          <p:nvPr/>
        </p:nvSpPr>
        <p:spPr bwMode="auto">
          <a:xfrm>
            <a:off x="5759045" y="5494178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9" name="Line 32">
            <a:extLst>
              <a:ext uri="{FF2B5EF4-FFF2-40B4-BE49-F238E27FC236}">
                <a16:creationId xmlns:a16="http://schemas.microsoft.com/office/drawing/2014/main" id="{8560A65C-F1BA-F911-D58C-B05C874BC98C}"/>
              </a:ext>
            </a:extLst>
          </p:cNvPr>
          <p:cNvSpPr>
            <a:spLocks noChangeShapeType="1"/>
          </p:cNvSpPr>
          <p:nvPr/>
        </p:nvSpPr>
        <p:spPr bwMode="auto">
          <a:xfrm>
            <a:off x="5903780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0" name="Line 33">
            <a:extLst>
              <a:ext uri="{FF2B5EF4-FFF2-40B4-BE49-F238E27FC236}">
                <a16:creationId xmlns:a16="http://schemas.microsoft.com/office/drawing/2014/main" id="{15EFE86D-8CC3-B3ED-7C4F-9C071D452CEA}"/>
              </a:ext>
            </a:extLst>
          </p:cNvPr>
          <p:cNvSpPr>
            <a:spLocks noChangeShapeType="1"/>
          </p:cNvSpPr>
          <p:nvPr/>
        </p:nvSpPr>
        <p:spPr bwMode="auto">
          <a:xfrm>
            <a:off x="6007471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1" name="Line 34">
            <a:extLst>
              <a:ext uri="{FF2B5EF4-FFF2-40B4-BE49-F238E27FC236}">
                <a16:creationId xmlns:a16="http://schemas.microsoft.com/office/drawing/2014/main" id="{E6718F16-417A-EB5A-614D-FC32D1363512}"/>
              </a:ext>
            </a:extLst>
          </p:cNvPr>
          <p:cNvSpPr>
            <a:spLocks noChangeShapeType="1"/>
          </p:cNvSpPr>
          <p:nvPr/>
        </p:nvSpPr>
        <p:spPr bwMode="auto">
          <a:xfrm>
            <a:off x="6111162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2" name="Line 35">
            <a:extLst>
              <a:ext uri="{FF2B5EF4-FFF2-40B4-BE49-F238E27FC236}">
                <a16:creationId xmlns:a16="http://schemas.microsoft.com/office/drawing/2014/main" id="{DDBC9059-26AE-0A8F-178F-6D47A61568B1}"/>
              </a:ext>
            </a:extLst>
          </p:cNvPr>
          <p:cNvSpPr>
            <a:spLocks noChangeShapeType="1"/>
          </p:cNvSpPr>
          <p:nvPr/>
        </p:nvSpPr>
        <p:spPr bwMode="auto">
          <a:xfrm>
            <a:off x="6214853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3" name="Line 36">
            <a:extLst>
              <a:ext uri="{FF2B5EF4-FFF2-40B4-BE49-F238E27FC236}">
                <a16:creationId xmlns:a16="http://schemas.microsoft.com/office/drawing/2014/main" id="{D7DC64F6-1260-8ED0-DE32-8200CED3F189}"/>
              </a:ext>
            </a:extLst>
          </p:cNvPr>
          <p:cNvSpPr>
            <a:spLocks noChangeShapeType="1"/>
          </p:cNvSpPr>
          <p:nvPr/>
        </p:nvSpPr>
        <p:spPr bwMode="auto">
          <a:xfrm>
            <a:off x="6318544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4" name="Line 38">
            <a:extLst>
              <a:ext uri="{FF2B5EF4-FFF2-40B4-BE49-F238E27FC236}">
                <a16:creationId xmlns:a16="http://schemas.microsoft.com/office/drawing/2014/main" id="{121E039D-503A-CA2F-064E-D2EDAF5DF4E8}"/>
              </a:ext>
            </a:extLst>
          </p:cNvPr>
          <p:cNvSpPr>
            <a:spLocks noChangeShapeType="1"/>
          </p:cNvSpPr>
          <p:nvPr/>
        </p:nvSpPr>
        <p:spPr bwMode="auto">
          <a:xfrm>
            <a:off x="6525926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5" name="Line 39">
            <a:extLst>
              <a:ext uri="{FF2B5EF4-FFF2-40B4-BE49-F238E27FC236}">
                <a16:creationId xmlns:a16="http://schemas.microsoft.com/office/drawing/2014/main" id="{8BC98C72-E38F-B84E-C0BB-7D87399E0A2C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9616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6" name="Line 40">
            <a:extLst>
              <a:ext uri="{FF2B5EF4-FFF2-40B4-BE49-F238E27FC236}">
                <a16:creationId xmlns:a16="http://schemas.microsoft.com/office/drawing/2014/main" id="{B586D497-3B33-1DEA-CD28-CE699E5B0C59}"/>
              </a:ext>
            </a:extLst>
          </p:cNvPr>
          <p:cNvSpPr>
            <a:spLocks noChangeShapeType="1"/>
          </p:cNvSpPr>
          <p:nvPr/>
        </p:nvSpPr>
        <p:spPr bwMode="auto">
          <a:xfrm>
            <a:off x="6733307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7" name="Line 41">
            <a:extLst>
              <a:ext uri="{FF2B5EF4-FFF2-40B4-BE49-F238E27FC236}">
                <a16:creationId xmlns:a16="http://schemas.microsoft.com/office/drawing/2014/main" id="{7F797777-52CF-D483-AB5D-89AACE1B8DB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36999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8" name="Line 42">
            <a:extLst>
              <a:ext uri="{FF2B5EF4-FFF2-40B4-BE49-F238E27FC236}">
                <a16:creationId xmlns:a16="http://schemas.microsoft.com/office/drawing/2014/main" id="{C1C0C023-B498-2295-CEBA-0CC9F8509A46}"/>
              </a:ext>
            </a:extLst>
          </p:cNvPr>
          <p:cNvSpPr>
            <a:spLocks noChangeShapeType="1"/>
          </p:cNvSpPr>
          <p:nvPr/>
        </p:nvSpPr>
        <p:spPr bwMode="auto">
          <a:xfrm>
            <a:off x="6940689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9" name="Line 45">
            <a:extLst>
              <a:ext uri="{FF2B5EF4-FFF2-40B4-BE49-F238E27FC236}">
                <a16:creationId xmlns:a16="http://schemas.microsoft.com/office/drawing/2014/main" id="{F9DA8940-3B70-F2E6-381E-5CF1F85ECE17}"/>
              </a:ext>
            </a:extLst>
          </p:cNvPr>
          <p:cNvSpPr>
            <a:spLocks noChangeShapeType="1"/>
          </p:cNvSpPr>
          <p:nvPr/>
        </p:nvSpPr>
        <p:spPr bwMode="auto">
          <a:xfrm>
            <a:off x="3829963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00" name="Line 44">
            <a:extLst>
              <a:ext uri="{FF2B5EF4-FFF2-40B4-BE49-F238E27FC236}">
                <a16:creationId xmlns:a16="http://schemas.microsoft.com/office/drawing/2014/main" id="{965D92CE-561B-3AB4-8520-F8666CE5F9B5}"/>
              </a:ext>
            </a:extLst>
          </p:cNvPr>
          <p:cNvSpPr>
            <a:spLocks noChangeShapeType="1"/>
          </p:cNvSpPr>
          <p:nvPr/>
        </p:nvSpPr>
        <p:spPr bwMode="auto">
          <a:xfrm>
            <a:off x="3726272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01" name="Line 46">
            <a:extLst>
              <a:ext uri="{FF2B5EF4-FFF2-40B4-BE49-F238E27FC236}">
                <a16:creationId xmlns:a16="http://schemas.microsoft.com/office/drawing/2014/main" id="{C9E94ADA-A914-17B9-A761-9C32E2A5758E}"/>
              </a:ext>
            </a:extLst>
          </p:cNvPr>
          <p:cNvSpPr>
            <a:spLocks noChangeShapeType="1"/>
          </p:cNvSpPr>
          <p:nvPr/>
        </p:nvSpPr>
        <p:spPr bwMode="auto">
          <a:xfrm>
            <a:off x="3933653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02" name="Line 48">
            <a:extLst>
              <a:ext uri="{FF2B5EF4-FFF2-40B4-BE49-F238E27FC236}">
                <a16:creationId xmlns:a16="http://schemas.microsoft.com/office/drawing/2014/main" id="{17EDC84A-8DA0-7C1F-5411-4354511E5E03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481" y="5486617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cxnSp>
        <p:nvCxnSpPr>
          <p:cNvPr id="15514" name="Straight Arrow Connector 202">
            <a:extLst>
              <a:ext uri="{FF2B5EF4-FFF2-40B4-BE49-F238E27FC236}">
                <a16:creationId xmlns:a16="http://schemas.microsoft.com/office/drawing/2014/main" id="{0E391D4B-D934-C63B-BE44-863168CDCD0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101966" y="4996245"/>
            <a:ext cx="0" cy="343476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515" name="Straight Arrow Connector 203">
            <a:extLst>
              <a:ext uri="{FF2B5EF4-FFF2-40B4-BE49-F238E27FC236}">
                <a16:creationId xmlns:a16="http://schemas.microsoft.com/office/drawing/2014/main" id="{4BD50D49-8D8A-63DC-586F-90DF2F3CC89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739233" y="4996245"/>
            <a:ext cx="0" cy="343476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516" name="Straight Arrow Connector 204">
            <a:extLst>
              <a:ext uri="{FF2B5EF4-FFF2-40B4-BE49-F238E27FC236}">
                <a16:creationId xmlns:a16="http://schemas.microsoft.com/office/drawing/2014/main" id="{92766519-09FA-A232-49AA-81851D75038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425105" y="4996245"/>
            <a:ext cx="0" cy="343476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517" name="Straight Arrow Connector 205">
            <a:extLst>
              <a:ext uri="{FF2B5EF4-FFF2-40B4-BE49-F238E27FC236}">
                <a16:creationId xmlns:a16="http://schemas.microsoft.com/office/drawing/2014/main" id="{F06E2987-A5C7-2335-F669-2C47EC893E2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964081" y="4996245"/>
            <a:ext cx="0" cy="343476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518" name="Straight Arrow Connector 206">
            <a:extLst>
              <a:ext uri="{FF2B5EF4-FFF2-40B4-BE49-F238E27FC236}">
                <a16:creationId xmlns:a16="http://schemas.microsoft.com/office/drawing/2014/main" id="{44CC839D-241A-DB36-17F3-CA85DD9AFF6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551664" y="4996245"/>
            <a:ext cx="0" cy="343476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519" name="Straight Arrow Connector 207">
            <a:extLst>
              <a:ext uri="{FF2B5EF4-FFF2-40B4-BE49-F238E27FC236}">
                <a16:creationId xmlns:a16="http://schemas.microsoft.com/office/drawing/2014/main" id="{F8574D5E-1BE2-D0CF-B170-9DDDF671D8B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139245" y="4996245"/>
            <a:ext cx="0" cy="343476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520" name="Straight Arrow Connector 208">
            <a:extLst>
              <a:ext uri="{FF2B5EF4-FFF2-40B4-BE49-F238E27FC236}">
                <a16:creationId xmlns:a16="http://schemas.microsoft.com/office/drawing/2014/main" id="{466D6A5C-AD60-09F9-1885-80029C2A48F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727907" y="4996245"/>
            <a:ext cx="0" cy="343476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521" name="Rectangle 202">
            <a:extLst>
              <a:ext uri="{FF2B5EF4-FFF2-40B4-BE49-F238E27FC236}">
                <a16:creationId xmlns:a16="http://schemas.microsoft.com/office/drawing/2014/main" id="{C7F73058-F504-55ED-AB1D-ED97F3AAE9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6432" y="4555559"/>
            <a:ext cx="674231" cy="314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633">
                <a:solidFill>
                  <a:srgbClr val="000000"/>
                </a:solidFill>
                <a:latin typeface="Arial Black" panose="020B0A04020102020204" pitchFamily="34" charset="0"/>
              </a:rPr>
              <a:t>Map</a:t>
            </a:r>
            <a:r>
              <a:rPr lang="en-US" altLang="en-US" sz="1633">
                <a:latin typeface="Arial Black" panose="020B0A04020102020204" pitchFamily="34" charset="0"/>
              </a:rPr>
              <a:t> </a:t>
            </a:r>
            <a:endParaRPr lang="en-US" altLang="en-US" sz="1633"/>
          </a:p>
        </p:txBody>
      </p:sp>
    </p:spTree>
    <p:extLst>
      <p:ext uri="{BB962C8B-B14F-4D97-AF65-F5344CB8AC3E}">
        <p14:creationId xmlns:p14="http://schemas.microsoft.com/office/powerpoint/2010/main" val="2783009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animBg="1"/>
      <p:bldP spid="15364" grpId="0" animBg="1"/>
      <p:bldP spid="15365" grpId="0" animBg="1"/>
      <p:bldP spid="15366" grpId="0" animBg="1"/>
      <p:bldP spid="15367" grpId="0" animBg="1"/>
      <p:bldP spid="15368" grpId="0" animBg="1"/>
      <p:bldP spid="15369" grpId="0" animBg="1"/>
      <p:bldP spid="15370" grpId="0" animBg="1"/>
      <p:bldP spid="52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55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>
            <a:extLst>
              <a:ext uri="{FF2B5EF4-FFF2-40B4-BE49-F238E27FC236}">
                <a16:creationId xmlns:a16="http://schemas.microsoft.com/office/drawing/2014/main" id="{31080575-AE2E-4011-AB79-094805B2F4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Data Transform</a:t>
            </a:r>
          </a:p>
        </p:txBody>
      </p:sp>
      <p:sp>
        <p:nvSpPr>
          <p:cNvPr id="25603" name="Content Placeholder 2">
            <a:extLst>
              <a:ext uri="{FF2B5EF4-FFF2-40B4-BE49-F238E27FC236}">
                <a16:creationId xmlns:a16="http://schemas.microsoft.com/office/drawing/2014/main" id="{768E368F-53CC-B86C-7998-489A1DC91E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738312"/>
            <a:ext cx="7886700" cy="3381375"/>
          </a:xfrm>
        </p:spPr>
        <p:txBody>
          <a:bodyPr/>
          <a:lstStyle/>
          <a:p>
            <a:r>
              <a:rPr lang="en-US" altLang="en-US" sz="2177" dirty="0"/>
              <a:t>Parallel programming is good at applying an independent transformation on each separate piece of data.</a:t>
            </a:r>
          </a:p>
          <a:p>
            <a:pPr>
              <a:buFont typeface="StarSymbol" charset="0"/>
              <a:buNone/>
            </a:pPr>
            <a:endParaRPr lang="en-US" altLang="en-US" sz="2177" dirty="0"/>
          </a:p>
        </p:txBody>
      </p:sp>
    </p:spTree>
    <p:extLst>
      <p:ext uri="{BB962C8B-B14F-4D97-AF65-F5344CB8AC3E}">
        <p14:creationId xmlns:p14="http://schemas.microsoft.com/office/powerpoint/2010/main" val="2585859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>
            <a:extLst>
              <a:ext uri="{FF2B5EF4-FFF2-40B4-BE49-F238E27FC236}">
                <a16:creationId xmlns:a16="http://schemas.microsoft.com/office/drawing/2014/main" id="{63E5389D-170C-74B2-0315-0814C0E4E1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24418" y="577299"/>
            <a:ext cx="6105881" cy="518455"/>
          </a:xfrm>
        </p:spPr>
        <p:txBody>
          <a:bodyPr/>
          <a:lstStyle/>
          <a:p>
            <a:r>
              <a:rPr lang="en-US" altLang="en-US" sz="2449" dirty="0"/>
              <a:t>Example Problem 5: Aggregation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B57AA-1AA6-8B98-655F-0CF8BA5821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24418" y="1551931"/>
            <a:ext cx="6424514" cy="3506048"/>
          </a:xfrm>
        </p:spPr>
        <p:txBody>
          <a:bodyPr/>
          <a:lstStyle/>
          <a:p>
            <a:r>
              <a:rPr lang="en-US" altLang="en-US" sz="1905" dirty="0"/>
              <a:t>You are given 100 million documents, and you are asked to count the number of occurrences of each word in the document.</a:t>
            </a:r>
          </a:p>
          <a:p>
            <a:pPr>
              <a:buFont typeface="StarSymbol" charset="0"/>
              <a:buNone/>
            </a:pPr>
            <a:r>
              <a:rPr lang="en-US" altLang="en-US" sz="1905" dirty="0"/>
              <a:t>		</a:t>
            </a:r>
          </a:p>
          <a:p>
            <a:r>
              <a:rPr lang="en-US" altLang="en-US" sz="1905" dirty="0"/>
              <a:t>We need to perform aggregation since the separate occurrences of the different words need to be </a:t>
            </a:r>
            <a:r>
              <a:rPr lang="en-US" altLang="en-US" sz="1905"/>
              <a:t>combined together.</a:t>
            </a:r>
            <a:endParaRPr lang="en-US" altLang="en-US" sz="1905" dirty="0"/>
          </a:p>
          <a:p>
            <a:pPr>
              <a:buFont typeface="StarSymbol" charset="0"/>
              <a:buNone/>
            </a:pPr>
            <a:endParaRPr lang="en-US" altLang="en-US" sz="1905" dirty="0"/>
          </a:p>
          <a:p>
            <a:r>
              <a:rPr lang="en-US" altLang="en-US" sz="1905" dirty="0"/>
              <a:t>This is a problem well suited to parallel programming.</a:t>
            </a:r>
          </a:p>
        </p:txBody>
      </p:sp>
    </p:spTree>
    <p:extLst>
      <p:ext uri="{BB962C8B-B14F-4D97-AF65-F5344CB8AC3E}">
        <p14:creationId xmlns:p14="http://schemas.microsoft.com/office/powerpoint/2010/main" val="365541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>
            <a:extLst>
              <a:ext uri="{FF2B5EF4-FFF2-40B4-BE49-F238E27FC236}">
                <a16:creationId xmlns:a16="http://schemas.microsoft.com/office/drawing/2014/main" id="{0EDF3C1F-B78E-2864-A531-A1D0FBE98E2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42372" y="296672"/>
            <a:ext cx="6105881" cy="391001"/>
          </a:xfrm>
        </p:spPr>
        <p:txBody>
          <a:bodyPr/>
          <a:lstStyle/>
          <a:p>
            <a:r>
              <a:rPr lang="en-US" altLang="en-US" sz="2177" dirty="0"/>
              <a:t>Example Problem 5: Aggregation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610FE0E-CC1C-143B-C876-906C4A394C8E}"/>
              </a:ext>
            </a:extLst>
          </p:cNvPr>
          <p:cNvGrpSpPr/>
          <p:nvPr/>
        </p:nvGrpSpPr>
        <p:grpSpPr>
          <a:xfrm>
            <a:off x="1289536" y="1409596"/>
            <a:ext cx="6601894" cy="2874446"/>
            <a:chOff x="1289536" y="1910361"/>
            <a:chExt cx="6601894" cy="2874446"/>
          </a:xfrm>
        </p:grpSpPr>
        <p:sp>
          <p:nvSpPr>
            <p:cNvPr id="27651" name="Rectangle 3">
              <a:extLst>
                <a:ext uri="{FF2B5EF4-FFF2-40B4-BE49-F238E27FC236}">
                  <a16:creationId xmlns:a16="http://schemas.microsoft.com/office/drawing/2014/main" id="{F1CCCA21-E598-63E6-185F-0D6475CE0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88122" y="3055281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7652" name="Rectangle 3">
              <a:extLst>
                <a:ext uri="{FF2B5EF4-FFF2-40B4-BE49-F238E27FC236}">
                  <a16:creationId xmlns:a16="http://schemas.microsoft.com/office/drawing/2014/main" id="{35413C5A-63F9-BA42-417C-DCCCDBB25C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0541" y="3055281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7653" name="Rectangle 3">
              <a:extLst>
                <a:ext uri="{FF2B5EF4-FFF2-40B4-BE49-F238E27FC236}">
                  <a16:creationId xmlns:a16="http://schemas.microsoft.com/office/drawing/2014/main" id="{7639C515-3A60-EFD6-823E-BF5ACB5898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2959" y="3055281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7654" name="Rectangle 3">
              <a:extLst>
                <a:ext uri="{FF2B5EF4-FFF2-40B4-BE49-F238E27FC236}">
                  <a16:creationId xmlns:a16="http://schemas.microsoft.com/office/drawing/2014/main" id="{5ABCF1DE-D47E-A4EA-1E0F-666633EF21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4297" y="3055281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7655" name="Rectangle 3">
              <a:extLst>
                <a:ext uri="{FF2B5EF4-FFF2-40B4-BE49-F238E27FC236}">
                  <a16:creationId xmlns:a16="http://schemas.microsoft.com/office/drawing/2014/main" id="{12191B12-ECEB-19F0-1C81-3A1F209B0C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3055281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7656" name="Rectangle 3">
              <a:extLst>
                <a:ext uri="{FF2B5EF4-FFF2-40B4-BE49-F238E27FC236}">
                  <a16:creationId xmlns:a16="http://schemas.microsoft.com/office/drawing/2014/main" id="{2F6CCACF-7FD3-4EBA-6F31-FBC7542F3C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9448" y="3055281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7657" name="Rectangle 3">
              <a:extLst>
                <a:ext uri="{FF2B5EF4-FFF2-40B4-BE49-F238E27FC236}">
                  <a16:creationId xmlns:a16="http://schemas.microsoft.com/office/drawing/2014/main" id="{E7CFDC41-CC51-793F-562A-C52F9ADF17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9706" y="3062842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7658" name="Rectangle 3">
              <a:extLst>
                <a:ext uri="{FF2B5EF4-FFF2-40B4-BE49-F238E27FC236}">
                  <a16:creationId xmlns:a16="http://schemas.microsoft.com/office/drawing/2014/main" id="{C926CF43-40CB-3F92-D10D-DD93F7A864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599" y="3055281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7659" name="Line 4">
              <a:extLst>
                <a:ext uri="{FF2B5EF4-FFF2-40B4-BE49-F238E27FC236}">
                  <a16:creationId xmlns:a16="http://schemas.microsoft.com/office/drawing/2014/main" id="{6856C93D-68D5-1134-94F9-4F7F81351A0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3337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60" name="Line 5">
              <a:extLst>
                <a:ext uri="{FF2B5EF4-FFF2-40B4-BE49-F238E27FC236}">
                  <a16:creationId xmlns:a16="http://schemas.microsoft.com/office/drawing/2014/main" id="{627AA696-0F7B-7C3B-2BD1-094726DB26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3706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61" name="Line 6">
              <a:extLst>
                <a:ext uri="{FF2B5EF4-FFF2-40B4-BE49-F238E27FC236}">
                  <a16:creationId xmlns:a16="http://schemas.microsoft.com/office/drawing/2014/main" id="{89F5D61C-09FB-94C4-773D-DCC6D1E507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40758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62" name="Line 7">
              <a:extLst>
                <a:ext uri="{FF2B5EF4-FFF2-40B4-BE49-F238E27FC236}">
                  <a16:creationId xmlns:a16="http://schemas.microsoft.com/office/drawing/2014/main" id="{D3B91894-EA95-E5D7-B321-54314A53DD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44449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63" name="Line 8">
              <a:extLst>
                <a:ext uri="{FF2B5EF4-FFF2-40B4-BE49-F238E27FC236}">
                  <a16:creationId xmlns:a16="http://schemas.microsoft.com/office/drawing/2014/main" id="{2980E24D-5A4F-4B26-0E8E-72F20015B9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44270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64" name="Line 9">
              <a:extLst>
                <a:ext uri="{FF2B5EF4-FFF2-40B4-BE49-F238E27FC236}">
                  <a16:creationId xmlns:a16="http://schemas.microsoft.com/office/drawing/2014/main" id="{EE34BD73-0A07-0FE0-43FE-830FD0679E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47960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65" name="Line 10">
              <a:extLst>
                <a:ext uri="{FF2B5EF4-FFF2-40B4-BE49-F238E27FC236}">
                  <a16:creationId xmlns:a16="http://schemas.microsoft.com/office/drawing/2014/main" id="{98D4002B-CC0B-61C7-4CA9-A599FC73AB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1652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66" name="Line 11">
              <a:extLst>
                <a:ext uri="{FF2B5EF4-FFF2-40B4-BE49-F238E27FC236}">
                  <a16:creationId xmlns:a16="http://schemas.microsoft.com/office/drawing/2014/main" id="{611DCEF4-1918-C9BC-9671-B94485D334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55342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67" name="Line 12">
              <a:extLst>
                <a:ext uri="{FF2B5EF4-FFF2-40B4-BE49-F238E27FC236}">
                  <a16:creationId xmlns:a16="http://schemas.microsoft.com/office/drawing/2014/main" id="{1D11E65A-2AF0-25A3-2BF3-DC85C103E3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59033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68" name="Line 13">
              <a:extLst>
                <a:ext uri="{FF2B5EF4-FFF2-40B4-BE49-F238E27FC236}">
                  <a16:creationId xmlns:a16="http://schemas.microsoft.com/office/drawing/2014/main" id="{7E4F9201-686C-8377-69AF-28F5FA2D7A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62094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69" name="Line 14">
              <a:extLst>
                <a:ext uri="{FF2B5EF4-FFF2-40B4-BE49-F238E27FC236}">
                  <a16:creationId xmlns:a16="http://schemas.microsoft.com/office/drawing/2014/main" id="{9094A7F4-8D20-0F1F-B979-8C53C10D3E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65786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70" name="Line 15">
              <a:extLst>
                <a:ext uri="{FF2B5EF4-FFF2-40B4-BE49-F238E27FC236}">
                  <a16:creationId xmlns:a16="http://schemas.microsoft.com/office/drawing/2014/main" id="{B3AB7CA4-D797-4A79-F647-98CA746409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84240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71" name="Line 16">
              <a:extLst>
                <a:ext uri="{FF2B5EF4-FFF2-40B4-BE49-F238E27FC236}">
                  <a16:creationId xmlns:a16="http://schemas.microsoft.com/office/drawing/2014/main" id="{98039A05-42B9-B6C3-AAAD-057C4C6D34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87931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72" name="Line 17">
              <a:extLst>
                <a:ext uri="{FF2B5EF4-FFF2-40B4-BE49-F238E27FC236}">
                  <a16:creationId xmlns:a16="http://schemas.microsoft.com/office/drawing/2014/main" id="{ACD0CC3F-EF02-95C2-46D7-3E0481F874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91621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73" name="Line 18">
              <a:extLst>
                <a:ext uri="{FF2B5EF4-FFF2-40B4-BE49-F238E27FC236}">
                  <a16:creationId xmlns:a16="http://schemas.microsoft.com/office/drawing/2014/main" id="{ED5E73C2-840E-2B8F-9FA8-A572DF17AC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95313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74" name="Line 19">
              <a:extLst>
                <a:ext uri="{FF2B5EF4-FFF2-40B4-BE49-F238E27FC236}">
                  <a16:creationId xmlns:a16="http://schemas.microsoft.com/office/drawing/2014/main" id="{33828997-B3D2-2978-10C2-FDC9EE59BB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99003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75" name="Line 21">
              <a:extLst>
                <a:ext uri="{FF2B5EF4-FFF2-40B4-BE49-F238E27FC236}">
                  <a16:creationId xmlns:a16="http://schemas.microsoft.com/office/drawing/2014/main" id="{427618C4-C261-17E3-850F-2EF7269B6E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6385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76" name="Line 22">
              <a:extLst>
                <a:ext uri="{FF2B5EF4-FFF2-40B4-BE49-F238E27FC236}">
                  <a16:creationId xmlns:a16="http://schemas.microsoft.com/office/drawing/2014/main" id="{B64CBAC4-EE3F-E470-93EC-213B6C0FEB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10076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77" name="Line 23">
              <a:extLst>
                <a:ext uri="{FF2B5EF4-FFF2-40B4-BE49-F238E27FC236}">
                  <a16:creationId xmlns:a16="http://schemas.microsoft.com/office/drawing/2014/main" id="{2917F5C5-02FF-1702-F200-054951DB61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376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78" name="Line 24">
              <a:extLst>
                <a:ext uri="{FF2B5EF4-FFF2-40B4-BE49-F238E27FC236}">
                  <a16:creationId xmlns:a16="http://schemas.microsoft.com/office/drawing/2014/main" id="{2C152761-8F05-0C7A-1897-0727FE3200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17458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79" name="Line 25">
              <a:extLst>
                <a:ext uri="{FF2B5EF4-FFF2-40B4-BE49-F238E27FC236}">
                  <a16:creationId xmlns:a16="http://schemas.microsoft.com/office/drawing/2014/main" id="{CBD2CA97-1122-4F63-0531-64FA662734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21148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80" name="Line 26">
              <a:extLst>
                <a:ext uri="{FF2B5EF4-FFF2-40B4-BE49-F238E27FC236}">
                  <a16:creationId xmlns:a16="http://schemas.microsoft.com/office/drawing/2014/main" id="{E42F242B-54A7-0877-1E08-B6E17706C6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7486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81" name="Line 27">
              <a:extLst>
                <a:ext uri="{FF2B5EF4-FFF2-40B4-BE49-F238E27FC236}">
                  <a16:creationId xmlns:a16="http://schemas.microsoft.com/office/drawing/2014/main" id="{03CE9143-B8ED-F516-DEFE-C58A5A75B3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91177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82" name="Line 28">
              <a:extLst>
                <a:ext uri="{FF2B5EF4-FFF2-40B4-BE49-F238E27FC236}">
                  <a16:creationId xmlns:a16="http://schemas.microsoft.com/office/drawing/2014/main" id="{F87F0D90-1B09-4B5A-0A78-23C87082A9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94868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83" name="Line 29">
              <a:extLst>
                <a:ext uri="{FF2B5EF4-FFF2-40B4-BE49-F238E27FC236}">
                  <a16:creationId xmlns:a16="http://schemas.microsoft.com/office/drawing/2014/main" id="{D8DD76C7-47F8-F56E-407B-7A8CF0757A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98559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84" name="Line 30">
              <a:extLst>
                <a:ext uri="{FF2B5EF4-FFF2-40B4-BE49-F238E27FC236}">
                  <a16:creationId xmlns:a16="http://schemas.microsoft.com/office/drawing/2014/main" id="{E3DAF2AF-615F-A1E3-8E17-206760E2B3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02250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85" name="Line 32">
              <a:extLst>
                <a:ext uri="{FF2B5EF4-FFF2-40B4-BE49-F238E27FC236}">
                  <a16:creationId xmlns:a16="http://schemas.microsoft.com/office/drawing/2014/main" id="{4AD3493A-D9E0-9207-0D95-800E84FB72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46985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86" name="Line 33">
              <a:extLst>
                <a:ext uri="{FF2B5EF4-FFF2-40B4-BE49-F238E27FC236}">
                  <a16:creationId xmlns:a16="http://schemas.microsoft.com/office/drawing/2014/main" id="{9DAE872E-45A1-D814-9DC5-1C3CF619B6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50675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87" name="Line 34">
              <a:extLst>
                <a:ext uri="{FF2B5EF4-FFF2-40B4-BE49-F238E27FC236}">
                  <a16:creationId xmlns:a16="http://schemas.microsoft.com/office/drawing/2014/main" id="{0C71B1AC-4ABB-84DB-528F-050FE0DF5D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5436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88" name="Line 35">
              <a:extLst>
                <a:ext uri="{FF2B5EF4-FFF2-40B4-BE49-F238E27FC236}">
                  <a16:creationId xmlns:a16="http://schemas.microsoft.com/office/drawing/2014/main" id="{BF8825E6-A06E-5DE4-73F7-A2780410DC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5805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89" name="Line 36">
              <a:extLst>
                <a:ext uri="{FF2B5EF4-FFF2-40B4-BE49-F238E27FC236}">
                  <a16:creationId xmlns:a16="http://schemas.microsoft.com/office/drawing/2014/main" id="{52E65ECE-5935-F387-CF01-E763F3A6BA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61748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90" name="Line 38">
              <a:extLst>
                <a:ext uri="{FF2B5EF4-FFF2-40B4-BE49-F238E27FC236}">
                  <a16:creationId xmlns:a16="http://schemas.microsoft.com/office/drawing/2014/main" id="{8BD8FEC6-6BC1-556D-CA33-B6201B1D76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69130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91" name="Line 39">
              <a:extLst>
                <a:ext uri="{FF2B5EF4-FFF2-40B4-BE49-F238E27FC236}">
                  <a16:creationId xmlns:a16="http://schemas.microsoft.com/office/drawing/2014/main" id="{62F66CE1-AA37-B695-71BF-14B9834980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72821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92" name="Line 40">
              <a:extLst>
                <a:ext uri="{FF2B5EF4-FFF2-40B4-BE49-F238E27FC236}">
                  <a16:creationId xmlns:a16="http://schemas.microsoft.com/office/drawing/2014/main" id="{683A7A44-D643-4746-B13E-4D34893DA8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76512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93" name="Line 41">
              <a:extLst>
                <a:ext uri="{FF2B5EF4-FFF2-40B4-BE49-F238E27FC236}">
                  <a16:creationId xmlns:a16="http://schemas.microsoft.com/office/drawing/2014/main" id="{5735B54F-AE17-4E32-F3BC-F78CC90969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80203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94" name="Line 42">
              <a:extLst>
                <a:ext uri="{FF2B5EF4-FFF2-40B4-BE49-F238E27FC236}">
                  <a16:creationId xmlns:a16="http://schemas.microsoft.com/office/drawing/2014/main" id="{D83B18E0-2896-7C5E-B0C6-1D21AEDDFE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83894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95" name="Line 45">
              <a:extLst>
                <a:ext uri="{FF2B5EF4-FFF2-40B4-BE49-F238E27FC236}">
                  <a16:creationId xmlns:a16="http://schemas.microsoft.com/office/drawing/2014/main" id="{1E49F8A2-9C88-6AA6-A0BE-62E64D468D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7316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96" name="Line 44">
              <a:extLst>
                <a:ext uri="{FF2B5EF4-FFF2-40B4-BE49-F238E27FC236}">
                  <a16:creationId xmlns:a16="http://schemas.microsoft.com/office/drawing/2014/main" id="{49D3E548-3341-9F33-4323-5D7B8A605F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9476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97" name="Line 46">
              <a:extLst>
                <a:ext uri="{FF2B5EF4-FFF2-40B4-BE49-F238E27FC236}">
                  <a16:creationId xmlns:a16="http://schemas.microsoft.com/office/drawing/2014/main" id="{3B087285-01F9-8193-759A-63754A50B2F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76858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98" name="Line 48">
              <a:extLst>
                <a:ext uri="{FF2B5EF4-FFF2-40B4-BE49-F238E27FC236}">
                  <a16:creationId xmlns:a16="http://schemas.microsoft.com/office/drawing/2014/main" id="{D93427AD-DF89-BFB8-88C7-4F514EC17E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29685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699" name="Rectangle 3">
              <a:extLst>
                <a:ext uri="{FF2B5EF4-FFF2-40B4-BE49-F238E27FC236}">
                  <a16:creationId xmlns:a16="http://schemas.microsoft.com/office/drawing/2014/main" id="{D93FC1BD-355D-507F-3D81-A518069D46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909" y="1910361"/>
              <a:ext cx="4821626" cy="570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7700" name="Line 4">
              <a:extLst>
                <a:ext uri="{FF2B5EF4-FFF2-40B4-BE49-F238E27FC236}">
                  <a16:creationId xmlns:a16="http://schemas.microsoft.com/office/drawing/2014/main" id="{897BD614-1838-2B13-551A-7857765C8A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78290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01" name="Line 5">
              <a:extLst>
                <a:ext uri="{FF2B5EF4-FFF2-40B4-BE49-F238E27FC236}">
                  <a16:creationId xmlns:a16="http://schemas.microsoft.com/office/drawing/2014/main" id="{5743F440-BD47-6E4F-157B-59B55632B3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1981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02" name="Line 6">
              <a:extLst>
                <a:ext uri="{FF2B5EF4-FFF2-40B4-BE49-F238E27FC236}">
                  <a16:creationId xmlns:a16="http://schemas.microsoft.com/office/drawing/2014/main" id="{992696AC-9A8C-66FE-120C-3C2CEAC235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85672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03" name="Line 7">
              <a:extLst>
                <a:ext uri="{FF2B5EF4-FFF2-40B4-BE49-F238E27FC236}">
                  <a16:creationId xmlns:a16="http://schemas.microsoft.com/office/drawing/2014/main" id="{81528935-9D2C-BE35-5836-3A64A74BD2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936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04" name="Line 8">
              <a:extLst>
                <a:ext uri="{FF2B5EF4-FFF2-40B4-BE49-F238E27FC236}">
                  <a16:creationId xmlns:a16="http://schemas.microsoft.com/office/drawing/2014/main" id="{9EE373F4-3A53-5B48-412A-A50DECECF7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9305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05" name="Line 9">
              <a:extLst>
                <a:ext uri="{FF2B5EF4-FFF2-40B4-BE49-F238E27FC236}">
                  <a16:creationId xmlns:a16="http://schemas.microsoft.com/office/drawing/2014/main" id="{7A7B08BA-1663-7996-592D-D853E1F8FA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96745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06" name="Line 10">
              <a:extLst>
                <a:ext uri="{FF2B5EF4-FFF2-40B4-BE49-F238E27FC236}">
                  <a16:creationId xmlns:a16="http://schemas.microsoft.com/office/drawing/2014/main" id="{0F3660A0-351C-43FF-3B67-704FBE1658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00435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07" name="Line 11">
              <a:extLst>
                <a:ext uri="{FF2B5EF4-FFF2-40B4-BE49-F238E27FC236}">
                  <a16:creationId xmlns:a16="http://schemas.microsoft.com/office/drawing/2014/main" id="{B626771B-E625-6FA8-B781-3BC11B7EC8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04126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08" name="Line 12">
              <a:extLst>
                <a:ext uri="{FF2B5EF4-FFF2-40B4-BE49-F238E27FC236}">
                  <a16:creationId xmlns:a16="http://schemas.microsoft.com/office/drawing/2014/main" id="{13E1B0CC-3739-E1F9-C2C1-3F1F823C67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07817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09" name="Line 13">
              <a:extLst>
                <a:ext uri="{FF2B5EF4-FFF2-40B4-BE49-F238E27FC236}">
                  <a16:creationId xmlns:a16="http://schemas.microsoft.com/office/drawing/2014/main" id="{CB9E60D7-8B80-CF6E-24CE-3B2D1B9200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11508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10" name="Line 14">
              <a:extLst>
                <a:ext uri="{FF2B5EF4-FFF2-40B4-BE49-F238E27FC236}">
                  <a16:creationId xmlns:a16="http://schemas.microsoft.com/office/drawing/2014/main" id="{AA62DECD-964C-1053-D145-00B74395F76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15199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11" name="Line 15">
              <a:extLst>
                <a:ext uri="{FF2B5EF4-FFF2-40B4-BE49-F238E27FC236}">
                  <a16:creationId xmlns:a16="http://schemas.microsoft.com/office/drawing/2014/main" id="{567DE96B-9308-4EC7-5EC8-505BF2F9A5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3365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12" name="Line 16">
              <a:extLst>
                <a:ext uri="{FF2B5EF4-FFF2-40B4-BE49-F238E27FC236}">
                  <a16:creationId xmlns:a16="http://schemas.microsoft.com/office/drawing/2014/main" id="{27E2B535-A99E-56A0-0E71-56C0B44AA1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7345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13" name="Line 17">
              <a:extLst>
                <a:ext uri="{FF2B5EF4-FFF2-40B4-BE49-F238E27FC236}">
                  <a16:creationId xmlns:a16="http://schemas.microsoft.com/office/drawing/2014/main" id="{C9575D33-EF78-A1AD-737C-CA1E046022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41035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14" name="Line 18">
              <a:extLst>
                <a:ext uri="{FF2B5EF4-FFF2-40B4-BE49-F238E27FC236}">
                  <a16:creationId xmlns:a16="http://schemas.microsoft.com/office/drawing/2014/main" id="{5BB25C97-739C-9A63-AD10-A480668B35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4726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15" name="Line 19">
              <a:extLst>
                <a:ext uri="{FF2B5EF4-FFF2-40B4-BE49-F238E27FC236}">
                  <a16:creationId xmlns:a16="http://schemas.microsoft.com/office/drawing/2014/main" id="{0C45329D-E472-42CB-31A8-5182ED76BF5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48417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16" name="Line 20">
              <a:extLst>
                <a:ext uri="{FF2B5EF4-FFF2-40B4-BE49-F238E27FC236}">
                  <a16:creationId xmlns:a16="http://schemas.microsoft.com/office/drawing/2014/main" id="{4FCB09C3-7541-AF86-5AA5-A113FF78EC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52108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17" name="Line 21">
              <a:extLst>
                <a:ext uri="{FF2B5EF4-FFF2-40B4-BE49-F238E27FC236}">
                  <a16:creationId xmlns:a16="http://schemas.microsoft.com/office/drawing/2014/main" id="{52DC00A9-D7CD-324A-2C02-703CCD3784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55799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18" name="Line 22">
              <a:extLst>
                <a:ext uri="{FF2B5EF4-FFF2-40B4-BE49-F238E27FC236}">
                  <a16:creationId xmlns:a16="http://schemas.microsoft.com/office/drawing/2014/main" id="{A7511EE3-43AE-F93D-675E-DED37D4B4A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59490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19" name="Line 23">
              <a:extLst>
                <a:ext uri="{FF2B5EF4-FFF2-40B4-BE49-F238E27FC236}">
                  <a16:creationId xmlns:a16="http://schemas.microsoft.com/office/drawing/2014/main" id="{4F4A127B-6A59-33F7-C409-005A5A9A35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3180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20" name="Line 24">
              <a:extLst>
                <a:ext uri="{FF2B5EF4-FFF2-40B4-BE49-F238E27FC236}">
                  <a16:creationId xmlns:a16="http://schemas.microsoft.com/office/drawing/2014/main" id="{CA21F43B-AD5C-9E50-1D2B-14F136C259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66872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21" name="Line 25">
              <a:extLst>
                <a:ext uri="{FF2B5EF4-FFF2-40B4-BE49-F238E27FC236}">
                  <a16:creationId xmlns:a16="http://schemas.microsoft.com/office/drawing/2014/main" id="{EA77EB9D-F9EE-A99C-1EC7-FA2FBAA998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70562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22" name="Line 26">
              <a:extLst>
                <a:ext uri="{FF2B5EF4-FFF2-40B4-BE49-F238E27FC236}">
                  <a16:creationId xmlns:a16="http://schemas.microsoft.com/office/drawing/2014/main" id="{D92A24E4-86BA-C25E-3796-153B49AFC0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7425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23" name="Line 27">
              <a:extLst>
                <a:ext uri="{FF2B5EF4-FFF2-40B4-BE49-F238E27FC236}">
                  <a16:creationId xmlns:a16="http://schemas.microsoft.com/office/drawing/2014/main" id="{E58D6F1A-DD6D-CB56-8FF8-BA21975686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77944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24" name="Line 28">
              <a:extLst>
                <a:ext uri="{FF2B5EF4-FFF2-40B4-BE49-F238E27FC236}">
                  <a16:creationId xmlns:a16="http://schemas.microsoft.com/office/drawing/2014/main" id="{2735A758-D137-90AC-88F1-9A4D3E0E3A3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81635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25" name="Line 29">
              <a:extLst>
                <a:ext uri="{FF2B5EF4-FFF2-40B4-BE49-F238E27FC236}">
                  <a16:creationId xmlns:a16="http://schemas.microsoft.com/office/drawing/2014/main" id="{B4B87D60-7272-5B3E-5534-F42D2CA279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5326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26" name="Line 30">
              <a:extLst>
                <a:ext uri="{FF2B5EF4-FFF2-40B4-BE49-F238E27FC236}">
                  <a16:creationId xmlns:a16="http://schemas.microsoft.com/office/drawing/2014/main" id="{22A37756-0F60-E5ED-3230-BB0BAD0FC3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9017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27" name="Line 31">
              <a:extLst>
                <a:ext uri="{FF2B5EF4-FFF2-40B4-BE49-F238E27FC236}">
                  <a16:creationId xmlns:a16="http://schemas.microsoft.com/office/drawing/2014/main" id="{D8318437-D305-10BD-26B0-D7B6283BE7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92707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28" name="Line 32">
              <a:extLst>
                <a:ext uri="{FF2B5EF4-FFF2-40B4-BE49-F238E27FC236}">
                  <a16:creationId xmlns:a16="http://schemas.microsoft.com/office/drawing/2014/main" id="{87683301-AD92-22BB-A6A7-CF8D092BE5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96399" y="1958967"/>
              <a:ext cx="2160" cy="4234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29" name="Line 33">
              <a:extLst>
                <a:ext uri="{FF2B5EF4-FFF2-40B4-BE49-F238E27FC236}">
                  <a16:creationId xmlns:a16="http://schemas.microsoft.com/office/drawing/2014/main" id="{6DF57827-F720-9CCD-962C-DFF2C22307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00089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30" name="Line 34">
              <a:extLst>
                <a:ext uri="{FF2B5EF4-FFF2-40B4-BE49-F238E27FC236}">
                  <a16:creationId xmlns:a16="http://schemas.microsoft.com/office/drawing/2014/main" id="{0856CE1B-416D-EB4E-4D6A-9467127794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03780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31" name="Line 35">
              <a:extLst>
                <a:ext uri="{FF2B5EF4-FFF2-40B4-BE49-F238E27FC236}">
                  <a16:creationId xmlns:a16="http://schemas.microsoft.com/office/drawing/2014/main" id="{C35F6439-14B5-037A-2287-12017049D3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07471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32" name="Line 36">
              <a:extLst>
                <a:ext uri="{FF2B5EF4-FFF2-40B4-BE49-F238E27FC236}">
                  <a16:creationId xmlns:a16="http://schemas.microsoft.com/office/drawing/2014/main" id="{DF6D9924-6742-5E2C-1690-B05CB870A5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11162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33" name="Line 37">
              <a:extLst>
                <a:ext uri="{FF2B5EF4-FFF2-40B4-BE49-F238E27FC236}">
                  <a16:creationId xmlns:a16="http://schemas.microsoft.com/office/drawing/2014/main" id="{47E2F466-9DFE-22A4-B269-5787081F41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1485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34" name="Line 38">
              <a:extLst>
                <a:ext uri="{FF2B5EF4-FFF2-40B4-BE49-F238E27FC236}">
                  <a16:creationId xmlns:a16="http://schemas.microsoft.com/office/drawing/2014/main" id="{10E76FCB-CF73-7ED1-67E8-0A3CDABD17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18544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35" name="Line 39">
              <a:extLst>
                <a:ext uri="{FF2B5EF4-FFF2-40B4-BE49-F238E27FC236}">
                  <a16:creationId xmlns:a16="http://schemas.microsoft.com/office/drawing/2014/main" id="{9B22EB33-F836-1E56-FFDE-87606C14AD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422234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36" name="Line 40">
              <a:extLst>
                <a:ext uri="{FF2B5EF4-FFF2-40B4-BE49-F238E27FC236}">
                  <a16:creationId xmlns:a16="http://schemas.microsoft.com/office/drawing/2014/main" id="{B629150A-3F9F-70E9-6129-F85A9B1972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25926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37" name="Line 41">
              <a:extLst>
                <a:ext uri="{FF2B5EF4-FFF2-40B4-BE49-F238E27FC236}">
                  <a16:creationId xmlns:a16="http://schemas.microsoft.com/office/drawing/2014/main" id="{2FD99D5A-B6CA-D43A-D882-46C7F46C8E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29616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38" name="Line 42">
              <a:extLst>
                <a:ext uri="{FF2B5EF4-FFF2-40B4-BE49-F238E27FC236}">
                  <a16:creationId xmlns:a16="http://schemas.microsoft.com/office/drawing/2014/main" id="{F6C81FFA-F241-2EE4-2444-E0F126359A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33307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39" name="Line 43">
              <a:extLst>
                <a:ext uri="{FF2B5EF4-FFF2-40B4-BE49-F238E27FC236}">
                  <a16:creationId xmlns:a16="http://schemas.microsoft.com/office/drawing/2014/main" id="{A89037A7-CB07-6901-62BA-9D16222203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36999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40" name="Line 44">
              <a:extLst>
                <a:ext uri="{FF2B5EF4-FFF2-40B4-BE49-F238E27FC236}">
                  <a16:creationId xmlns:a16="http://schemas.microsoft.com/office/drawing/2014/main" id="{899ECB49-5524-0060-C378-7A5C4BD73B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18890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41" name="Line 45">
              <a:extLst>
                <a:ext uri="{FF2B5EF4-FFF2-40B4-BE49-F238E27FC236}">
                  <a16:creationId xmlns:a16="http://schemas.microsoft.com/office/drawing/2014/main" id="{2A050C99-3819-E2BD-CAB7-545C89D55E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2581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42" name="Line 46">
              <a:extLst>
                <a:ext uri="{FF2B5EF4-FFF2-40B4-BE49-F238E27FC236}">
                  <a16:creationId xmlns:a16="http://schemas.microsoft.com/office/drawing/2014/main" id="{AD9F6CFF-FB4F-5D01-E617-8D112A04E1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26272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43" name="Line 47">
              <a:extLst>
                <a:ext uri="{FF2B5EF4-FFF2-40B4-BE49-F238E27FC236}">
                  <a16:creationId xmlns:a16="http://schemas.microsoft.com/office/drawing/2014/main" id="{A0370613-B06D-28A9-CA7E-4B1E3A1D4F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96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44" name="Line 48">
              <a:extLst>
                <a:ext uri="{FF2B5EF4-FFF2-40B4-BE49-F238E27FC236}">
                  <a16:creationId xmlns:a16="http://schemas.microsoft.com/office/drawing/2014/main" id="{C21447AA-BF81-6629-DA47-6F891AB8CB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74599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cxnSp>
          <p:nvCxnSpPr>
            <p:cNvPr id="27745" name="Straight Arrow Connector 97">
              <a:extLst>
                <a:ext uri="{FF2B5EF4-FFF2-40B4-BE49-F238E27FC236}">
                  <a16:creationId xmlns:a16="http://schemas.microsoft.com/office/drawing/2014/main" id="{01F07234-EBB4-5DFA-5B4C-09C7DFC48CA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514384" y="2547629"/>
              <a:ext cx="0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46" name="Straight Arrow Connector 98">
              <a:extLst>
                <a:ext uri="{FF2B5EF4-FFF2-40B4-BE49-F238E27FC236}">
                  <a16:creationId xmlns:a16="http://schemas.microsoft.com/office/drawing/2014/main" id="{11156DFE-2D3A-5A77-0A98-145436EEF4C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00257" y="2547629"/>
              <a:ext cx="0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47" name="Straight Arrow Connector 99">
              <a:extLst>
                <a:ext uri="{FF2B5EF4-FFF2-40B4-BE49-F238E27FC236}">
                  <a16:creationId xmlns:a16="http://schemas.microsoft.com/office/drawing/2014/main" id="{57853A04-7F35-99AE-BEA9-A10292EF5EF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787838" y="2547629"/>
              <a:ext cx="1080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48" name="Straight Arrow Connector 100">
              <a:extLst>
                <a:ext uri="{FF2B5EF4-FFF2-40B4-BE49-F238E27FC236}">
                  <a16:creationId xmlns:a16="http://schemas.microsoft.com/office/drawing/2014/main" id="{C94A17B9-85C3-6D02-1724-2090B6D0F5F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473710" y="2547629"/>
              <a:ext cx="1081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49" name="Straight Arrow Connector 101">
              <a:extLst>
                <a:ext uri="{FF2B5EF4-FFF2-40B4-BE49-F238E27FC236}">
                  <a16:creationId xmlns:a16="http://schemas.microsoft.com/office/drawing/2014/main" id="{E110DCA6-373C-C809-B698-1BD5EA71A9C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110977" y="2547629"/>
              <a:ext cx="0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50" name="Straight Arrow Connector 102">
              <a:extLst>
                <a:ext uri="{FF2B5EF4-FFF2-40B4-BE49-F238E27FC236}">
                  <a16:creationId xmlns:a16="http://schemas.microsoft.com/office/drawing/2014/main" id="{6FB7118C-D907-CE4E-2BC1-E7E063A6BB4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49954" y="2547629"/>
              <a:ext cx="0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51" name="Straight Arrow Connector 103">
              <a:extLst>
                <a:ext uri="{FF2B5EF4-FFF2-40B4-BE49-F238E27FC236}">
                  <a16:creationId xmlns:a16="http://schemas.microsoft.com/office/drawing/2014/main" id="{9DDFD53D-415A-1725-0D89-EFB5430EFCF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237536" y="2547629"/>
              <a:ext cx="1080" cy="45148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52" name="Straight Arrow Connector 104">
              <a:extLst>
                <a:ext uri="{FF2B5EF4-FFF2-40B4-BE49-F238E27FC236}">
                  <a16:creationId xmlns:a16="http://schemas.microsoft.com/office/drawing/2014/main" id="{670486BF-8289-DC25-E74F-C657850CFB7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874802" y="2547629"/>
              <a:ext cx="0" cy="45148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6" name="Rectangle 3">
              <a:extLst>
                <a:ext uri="{FF2B5EF4-FFF2-40B4-BE49-F238E27FC236}">
                  <a16:creationId xmlns:a16="http://schemas.microsoft.com/office/drawing/2014/main" id="{73CBD5E7-C38B-27FA-ADA3-58379A1052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9368" y="4213163"/>
              <a:ext cx="538976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107" name="Rectangle 3">
              <a:extLst>
                <a:ext uri="{FF2B5EF4-FFF2-40B4-BE49-F238E27FC236}">
                  <a16:creationId xmlns:a16="http://schemas.microsoft.com/office/drawing/2014/main" id="{95F5F768-E6F0-6DDF-BEEA-30006CE23C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2102" y="4213163"/>
              <a:ext cx="538976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108" name="Rectangle 3">
              <a:extLst>
                <a:ext uri="{FF2B5EF4-FFF2-40B4-BE49-F238E27FC236}">
                  <a16:creationId xmlns:a16="http://schemas.microsoft.com/office/drawing/2014/main" id="{9CB67FE0-7E5D-F06C-B718-79183C6239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2359" y="4219644"/>
              <a:ext cx="538976" cy="44176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109" name="Rectangle 3">
              <a:extLst>
                <a:ext uri="{FF2B5EF4-FFF2-40B4-BE49-F238E27FC236}">
                  <a16:creationId xmlns:a16="http://schemas.microsoft.com/office/drawing/2014/main" id="{0C536EF8-5F18-4935-0348-42952229E1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7253" y="4213163"/>
              <a:ext cx="538976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27757" name="Line 4">
              <a:extLst>
                <a:ext uri="{FF2B5EF4-FFF2-40B4-BE49-F238E27FC236}">
                  <a16:creationId xmlns:a16="http://schemas.microsoft.com/office/drawing/2014/main" id="{399EB29B-02A5-8389-8F1C-06ABBD1B08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6029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58" name="Line 5">
              <a:extLst>
                <a:ext uri="{FF2B5EF4-FFF2-40B4-BE49-F238E27FC236}">
                  <a16:creationId xmlns:a16="http://schemas.microsoft.com/office/drawing/2014/main" id="{9F02E20D-E1D5-46DB-50EC-29818A8BE03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9719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59" name="Line 6">
              <a:extLst>
                <a:ext uri="{FF2B5EF4-FFF2-40B4-BE49-F238E27FC236}">
                  <a16:creationId xmlns:a16="http://schemas.microsoft.com/office/drawing/2014/main" id="{EF390957-1303-84F1-3E7A-04D610C823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03410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60" name="Line 7">
              <a:extLst>
                <a:ext uri="{FF2B5EF4-FFF2-40B4-BE49-F238E27FC236}">
                  <a16:creationId xmlns:a16="http://schemas.microsoft.com/office/drawing/2014/main" id="{11BC3834-693B-D9C5-119F-CFD1DC49CD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07101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61" name="Line 8">
              <a:extLst>
                <a:ext uri="{FF2B5EF4-FFF2-40B4-BE49-F238E27FC236}">
                  <a16:creationId xmlns:a16="http://schemas.microsoft.com/office/drawing/2014/main" id="{F9D15C7C-16AC-289E-ABAB-6E97D993D8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05842" y="426176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62" name="Line 9">
              <a:extLst>
                <a:ext uri="{FF2B5EF4-FFF2-40B4-BE49-F238E27FC236}">
                  <a16:creationId xmlns:a16="http://schemas.microsoft.com/office/drawing/2014/main" id="{D5A5FD88-51CE-0C84-1BB9-64E10B2741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09533" y="426176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63" name="Line 10">
              <a:extLst>
                <a:ext uri="{FF2B5EF4-FFF2-40B4-BE49-F238E27FC236}">
                  <a16:creationId xmlns:a16="http://schemas.microsoft.com/office/drawing/2014/main" id="{6441CF98-7305-0F9A-0688-DBFBB14058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13224" y="426176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64" name="Line 11">
              <a:extLst>
                <a:ext uri="{FF2B5EF4-FFF2-40B4-BE49-F238E27FC236}">
                  <a16:creationId xmlns:a16="http://schemas.microsoft.com/office/drawing/2014/main" id="{814FA0DD-7152-8B7A-1F2C-73EECF0321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16915" y="426176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65" name="Line 12">
              <a:extLst>
                <a:ext uri="{FF2B5EF4-FFF2-40B4-BE49-F238E27FC236}">
                  <a16:creationId xmlns:a16="http://schemas.microsoft.com/office/drawing/2014/main" id="{52BF8923-E7A2-7814-A640-02FCBE9505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20605" y="426176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66" name="Line 13">
              <a:extLst>
                <a:ext uri="{FF2B5EF4-FFF2-40B4-BE49-F238E27FC236}">
                  <a16:creationId xmlns:a16="http://schemas.microsoft.com/office/drawing/2014/main" id="{FD0B829A-050E-AC65-7904-94FF5FA45C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24747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67" name="Line 14">
              <a:extLst>
                <a:ext uri="{FF2B5EF4-FFF2-40B4-BE49-F238E27FC236}">
                  <a16:creationId xmlns:a16="http://schemas.microsoft.com/office/drawing/2014/main" id="{2D77DDF7-17D9-4D03-FA67-5A2C9266CF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28438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68" name="Line 15">
              <a:extLst>
                <a:ext uri="{FF2B5EF4-FFF2-40B4-BE49-F238E27FC236}">
                  <a16:creationId xmlns:a16="http://schemas.microsoft.com/office/drawing/2014/main" id="{5D40C645-C0B1-A3FA-2EF4-BFCB5F7199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46892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69" name="Line 16">
              <a:extLst>
                <a:ext uri="{FF2B5EF4-FFF2-40B4-BE49-F238E27FC236}">
                  <a16:creationId xmlns:a16="http://schemas.microsoft.com/office/drawing/2014/main" id="{8A50344E-DBA3-2D63-640B-E1EF6BF287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50584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70" name="Line 17">
              <a:extLst>
                <a:ext uri="{FF2B5EF4-FFF2-40B4-BE49-F238E27FC236}">
                  <a16:creationId xmlns:a16="http://schemas.microsoft.com/office/drawing/2014/main" id="{F1175E30-20C9-19B8-0F84-CB645E72D5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54274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71" name="Line 18">
              <a:extLst>
                <a:ext uri="{FF2B5EF4-FFF2-40B4-BE49-F238E27FC236}">
                  <a16:creationId xmlns:a16="http://schemas.microsoft.com/office/drawing/2014/main" id="{C48343F6-479F-5A61-3234-13093A31A2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57965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72" name="Line 19">
              <a:extLst>
                <a:ext uri="{FF2B5EF4-FFF2-40B4-BE49-F238E27FC236}">
                  <a16:creationId xmlns:a16="http://schemas.microsoft.com/office/drawing/2014/main" id="{E71C30CB-1B6E-D194-817A-A10CE72789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61656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73" name="Line 45">
              <a:extLst>
                <a:ext uri="{FF2B5EF4-FFF2-40B4-BE49-F238E27FC236}">
                  <a16:creationId xmlns:a16="http://schemas.microsoft.com/office/drawing/2014/main" id="{7D93E733-A920-BCA2-CE60-7DEA779FC90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35820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74" name="Line 44">
              <a:extLst>
                <a:ext uri="{FF2B5EF4-FFF2-40B4-BE49-F238E27FC236}">
                  <a16:creationId xmlns:a16="http://schemas.microsoft.com/office/drawing/2014/main" id="{F3685B25-A90D-770C-DCB9-2DC333FC71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32129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75" name="Line 46">
              <a:extLst>
                <a:ext uri="{FF2B5EF4-FFF2-40B4-BE49-F238E27FC236}">
                  <a16:creationId xmlns:a16="http://schemas.microsoft.com/office/drawing/2014/main" id="{4C055C71-DE64-4B26-164D-335A9B9DCD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39511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776" name="Line 48">
              <a:extLst>
                <a:ext uri="{FF2B5EF4-FFF2-40B4-BE49-F238E27FC236}">
                  <a16:creationId xmlns:a16="http://schemas.microsoft.com/office/drawing/2014/main" id="{96105479-2587-A3E3-8511-2BA5A594CA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92337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cxnSp>
          <p:nvCxnSpPr>
            <p:cNvPr id="27777" name="Straight Arrow Connector 129">
              <a:extLst>
                <a:ext uri="{FF2B5EF4-FFF2-40B4-BE49-F238E27FC236}">
                  <a16:creationId xmlns:a16="http://schemas.microsoft.com/office/drawing/2014/main" id="{C99C2967-9709-54D7-40F4-4D86B61E9DA4}"/>
                </a:ext>
              </a:extLst>
            </p:cNvPr>
            <p:cNvCxnSpPr>
              <a:cxnSpLocks noChangeShapeType="1"/>
              <a:endCxn id="109" idx="0"/>
            </p:cNvCxnSpPr>
            <p:nvPr/>
          </p:nvCxnSpPr>
          <p:spPr bwMode="auto">
            <a:xfrm>
              <a:off x="2562990" y="3624502"/>
              <a:ext cx="1244291" cy="58866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78" name="Straight Arrow Connector 131">
              <a:extLst>
                <a:ext uri="{FF2B5EF4-FFF2-40B4-BE49-F238E27FC236}">
                  <a16:creationId xmlns:a16="http://schemas.microsoft.com/office/drawing/2014/main" id="{75F253ED-72C5-28DF-81E7-94510A816CB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612676" y="3575896"/>
              <a:ext cx="1714139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79" name="Straight Arrow Connector 134">
              <a:extLst>
                <a:ext uri="{FF2B5EF4-FFF2-40B4-BE49-F238E27FC236}">
                  <a16:creationId xmlns:a16="http://schemas.microsoft.com/office/drawing/2014/main" id="{D79E8E09-B13E-3748-FB0D-2755A09EB30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709886" y="3624502"/>
              <a:ext cx="2449697" cy="58866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80" name="Straight Arrow Connector 136">
              <a:extLst>
                <a:ext uri="{FF2B5EF4-FFF2-40B4-BE49-F238E27FC236}">
                  <a16:creationId xmlns:a16="http://schemas.microsoft.com/office/drawing/2014/main" id="{26CA84C2-C466-31E8-9CB3-1A9B98900AC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661280" y="3527290"/>
              <a:ext cx="2940069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81" name="Straight Arrow Connector 151">
              <a:extLst>
                <a:ext uri="{FF2B5EF4-FFF2-40B4-BE49-F238E27FC236}">
                  <a16:creationId xmlns:a16="http://schemas.microsoft.com/office/drawing/2014/main" id="{307D446C-D3C5-222B-4FE1-48AEACABEFC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98546" y="3527290"/>
              <a:ext cx="440687" cy="63618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82" name="Straight Arrow Connector 153">
              <a:extLst>
                <a:ext uri="{FF2B5EF4-FFF2-40B4-BE49-F238E27FC236}">
                  <a16:creationId xmlns:a16="http://schemas.microsoft.com/office/drawing/2014/main" id="{6C525C43-B32C-7E0E-12B9-22B346DF7746}"/>
                </a:ext>
              </a:extLst>
            </p:cNvPr>
            <p:cNvCxnSpPr>
              <a:cxnSpLocks noChangeShapeType="1"/>
              <a:endCxn id="108" idx="0"/>
            </p:cNvCxnSpPr>
            <p:nvPr/>
          </p:nvCxnSpPr>
          <p:spPr bwMode="auto">
            <a:xfrm>
              <a:off x="3886129" y="3477606"/>
              <a:ext cx="555179" cy="74203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83" name="Straight Arrow Connector 155">
              <a:extLst>
                <a:ext uri="{FF2B5EF4-FFF2-40B4-BE49-F238E27FC236}">
                  <a16:creationId xmlns:a16="http://schemas.microsoft.com/office/drawing/2014/main" id="{BE94244D-411B-8BDA-CF38-0CA791B49FA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48863" y="3527291"/>
              <a:ext cx="1077953" cy="68587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84" name="Straight Arrow Connector 157">
              <a:extLst>
                <a:ext uri="{FF2B5EF4-FFF2-40B4-BE49-F238E27FC236}">
                  <a16:creationId xmlns:a16="http://schemas.microsoft.com/office/drawing/2014/main" id="{0CE1A399-33ED-EFE4-83F6-C4058496F1E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00257" y="3674187"/>
              <a:ext cx="1616930" cy="48929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85" name="Straight Arrow Connector 159">
              <a:extLst>
                <a:ext uri="{FF2B5EF4-FFF2-40B4-BE49-F238E27FC236}">
                  <a16:creationId xmlns:a16="http://schemas.microsoft.com/office/drawing/2014/main" id="{EF1FEDAF-5D4B-E519-E41C-17EC3AA8C7D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98548" y="3575896"/>
              <a:ext cx="2106221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86" name="Straight Arrow Connector 161">
              <a:extLst>
                <a:ext uri="{FF2B5EF4-FFF2-40B4-BE49-F238E27FC236}">
                  <a16:creationId xmlns:a16="http://schemas.microsoft.com/office/drawing/2014/main" id="{EBE59475-DF2E-ADFA-D02D-C00A5FAA87C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739233" y="3575897"/>
              <a:ext cx="146896" cy="63726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87" name="Straight Arrow Connector 163">
              <a:extLst>
                <a:ext uri="{FF2B5EF4-FFF2-40B4-BE49-F238E27FC236}">
                  <a16:creationId xmlns:a16="http://schemas.microsoft.com/office/drawing/2014/main" id="{A7475EB3-7572-E07B-9E5B-482B15AC724F}"/>
                </a:ext>
              </a:extLst>
            </p:cNvPr>
            <p:cNvCxnSpPr>
              <a:cxnSpLocks noChangeShapeType="1"/>
              <a:endCxn id="107" idx="0"/>
            </p:cNvCxnSpPr>
            <p:nvPr/>
          </p:nvCxnSpPr>
          <p:spPr bwMode="auto">
            <a:xfrm>
              <a:off x="3739233" y="3575897"/>
              <a:ext cx="1292896" cy="63726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88" name="Straight Arrow Connector 168">
              <a:extLst>
                <a:ext uri="{FF2B5EF4-FFF2-40B4-BE49-F238E27FC236}">
                  <a16:creationId xmlns:a16="http://schemas.microsoft.com/office/drawing/2014/main" id="{1D54B275-E407-4AA1-48C8-1740150062D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837524" y="3575896"/>
              <a:ext cx="1126558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89" name="Straight Arrow Connector 171">
              <a:extLst>
                <a:ext uri="{FF2B5EF4-FFF2-40B4-BE49-F238E27FC236}">
                  <a16:creationId xmlns:a16="http://schemas.microsoft.com/office/drawing/2014/main" id="{1AA250B4-7B94-E7C8-BBBD-7CF8BA73122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033025" y="3624501"/>
              <a:ext cx="343476" cy="53897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90" name="Straight Arrow Connector 174">
              <a:extLst>
                <a:ext uri="{FF2B5EF4-FFF2-40B4-BE49-F238E27FC236}">
                  <a16:creationId xmlns:a16="http://schemas.microsoft.com/office/drawing/2014/main" id="{A9736245-1240-985F-A826-04580EE24C8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523396" y="3575896"/>
              <a:ext cx="392081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91" name="Straight Arrow Connector 177">
              <a:extLst>
                <a:ext uri="{FF2B5EF4-FFF2-40B4-BE49-F238E27FC236}">
                  <a16:creationId xmlns:a16="http://schemas.microsoft.com/office/drawing/2014/main" id="{BE97C9A1-00DC-7504-75C6-60E8F7903A5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425106" y="3575896"/>
              <a:ext cx="1077953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92" name="Straight Arrow Connector 180">
              <a:extLst>
                <a:ext uri="{FF2B5EF4-FFF2-40B4-BE49-F238E27FC236}">
                  <a16:creationId xmlns:a16="http://schemas.microsoft.com/office/drawing/2014/main" id="{3CAE73F9-2C9A-FB4E-0A5E-AE141CE083C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062372" y="3575896"/>
              <a:ext cx="587582" cy="538976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93" name="Straight Arrow Connector 183">
              <a:extLst>
                <a:ext uri="{FF2B5EF4-FFF2-40B4-BE49-F238E27FC236}">
                  <a16:creationId xmlns:a16="http://schemas.microsoft.com/office/drawing/2014/main" id="{3684EF8D-1868-6877-2BC8-8AF8537FC95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012688" y="3575896"/>
              <a:ext cx="490372" cy="538976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94" name="Straight Arrow Connector 187">
              <a:extLst>
                <a:ext uri="{FF2B5EF4-FFF2-40B4-BE49-F238E27FC236}">
                  <a16:creationId xmlns:a16="http://schemas.microsoft.com/office/drawing/2014/main" id="{6175B387-852A-E964-8042-F27D1CE2DD4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523395" y="3575896"/>
              <a:ext cx="1615850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95" name="Straight Arrow Connector 190">
              <a:extLst>
                <a:ext uri="{FF2B5EF4-FFF2-40B4-BE49-F238E27FC236}">
                  <a16:creationId xmlns:a16="http://schemas.microsoft.com/office/drawing/2014/main" id="{D3215B9A-3BAB-F381-FDB0-5A6C2D4EDA5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845454" y="3575896"/>
              <a:ext cx="931058" cy="538976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96" name="Straight Arrow Connector 194">
              <a:extLst>
                <a:ext uri="{FF2B5EF4-FFF2-40B4-BE49-F238E27FC236}">
                  <a16:creationId xmlns:a16="http://schemas.microsoft.com/office/drawing/2014/main" id="{DE5E89E6-5005-DE09-4608-BA971C5F7FA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649954" y="3575896"/>
              <a:ext cx="489291" cy="538976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97" name="Straight Arrow Connector 197">
              <a:extLst>
                <a:ext uri="{FF2B5EF4-FFF2-40B4-BE49-F238E27FC236}">
                  <a16:creationId xmlns:a16="http://schemas.microsoft.com/office/drawing/2014/main" id="{D3A35975-926E-3AA1-AEB2-BBEE0E152C4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748244" y="3575896"/>
              <a:ext cx="440687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798" name="Straight Arrow Connector 200">
              <a:extLst>
                <a:ext uri="{FF2B5EF4-FFF2-40B4-BE49-F238E27FC236}">
                  <a16:creationId xmlns:a16="http://schemas.microsoft.com/office/drawing/2014/main" id="{3A4BF217-64B2-BB13-95CD-187B0EC66F84}"/>
                </a:ext>
              </a:extLst>
            </p:cNvPr>
            <p:cNvCxnSpPr>
              <a:cxnSpLocks noChangeShapeType="1"/>
              <a:endCxn id="108" idx="0"/>
            </p:cNvCxnSpPr>
            <p:nvPr/>
          </p:nvCxnSpPr>
          <p:spPr bwMode="auto">
            <a:xfrm flipH="1">
              <a:off x="4441308" y="3575896"/>
              <a:ext cx="2090020" cy="64374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799" name="TextBox 204">
              <a:extLst>
                <a:ext uri="{FF2B5EF4-FFF2-40B4-BE49-F238E27FC236}">
                  <a16:creationId xmlns:a16="http://schemas.microsoft.com/office/drawing/2014/main" id="{70A77210-D5FE-9E33-4194-986B14AAC0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89536" y="2399653"/>
              <a:ext cx="979664" cy="17593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2170" tIns="31085" rIns="62170" bIns="31085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225" dirty="0">
                  <a:solidFill>
                    <a:srgbClr val="000000"/>
                  </a:solidFill>
                </a:rPr>
                <a:t>Extract individual words and send to aggregator machines based on hash value of word</a:t>
              </a:r>
            </a:p>
          </p:txBody>
        </p:sp>
        <p:sp>
          <p:nvSpPr>
            <p:cNvPr id="27800" name="TextBox 205">
              <a:extLst>
                <a:ext uri="{FF2B5EF4-FFF2-40B4-BE49-F238E27FC236}">
                  <a16:creationId xmlns:a16="http://schemas.microsoft.com/office/drawing/2014/main" id="{24BDEF21-2984-464E-90AD-7AFE9D0882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88931" y="3967977"/>
              <a:ext cx="1616930" cy="8168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2170" tIns="31085" rIns="62170" bIns="31085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225">
                  <a:solidFill>
                    <a:srgbClr val="000000"/>
                  </a:solidFill>
                </a:rPr>
                <a:t>All occurrences of same word end up at the same aggregator machine.</a:t>
              </a:r>
            </a:p>
          </p:txBody>
        </p:sp>
        <p:sp>
          <p:nvSpPr>
            <p:cNvPr id="27801" name="Rectangle 153">
              <a:extLst>
                <a:ext uri="{FF2B5EF4-FFF2-40B4-BE49-F238E27FC236}">
                  <a16:creationId xmlns:a16="http://schemas.microsoft.com/office/drawing/2014/main" id="{4C5DA96B-2365-D336-D0E8-08932B17E1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17199" y="3085525"/>
              <a:ext cx="674231" cy="314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633">
                  <a:solidFill>
                    <a:srgbClr val="000000"/>
                  </a:solidFill>
                  <a:latin typeface="Arial Black" panose="020B0A04020102020204" pitchFamily="34" charset="0"/>
                </a:rPr>
                <a:t>Map</a:t>
              </a:r>
              <a:r>
                <a:rPr lang="en-US" altLang="en-US" sz="1633">
                  <a:latin typeface="Arial Black" panose="020B0A04020102020204" pitchFamily="34" charset="0"/>
                </a:rPr>
                <a:t> </a:t>
              </a:r>
              <a:endParaRPr lang="en-US" altLang="en-US" sz="1633"/>
            </a:p>
          </p:txBody>
        </p:sp>
        <p:sp>
          <p:nvSpPr>
            <p:cNvPr id="27802" name="Rectangle 154">
              <a:extLst>
                <a:ext uri="{FF2B5EF4-FFF2-40B4-BE49-F238E27FC236}">
                  <a16:creationId xmlns:a16="http://schemas.microsoft.com/office/drawing/2014/main" id="{04A73145-D9B4-179E-6FD8-07EDF272C5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7489" y="4114872"/>
              <a:ext cx="1051705" cy="314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633">
                  <a:solidFill>
                    <a:srgbClr val="000000"/>
                  </a:solidFill>
                  <a:latin typeface="Arial Black" panose="020B0A04020102020204" pitchFamily="34" charset="0"/>
                </a:rPr>
                <a:t>Reduce</a:t>
              </a:r>
              <a:r>
                <a:rPr lang="en-US" altLang="en-US" sz="1633">
                  <a:latin typeface="Arial Black" panose="020B0A04020102020204" pitchFamily="34" charset="0"/>
                </a:rPr>
                <a:t> </a:t>
              </a:r>
              <a:endParaRPr lang="en-US" altLang="en-US" sz="1633"/>
            </a:p>
          </p:txBody>
        </p:sp>
      </p:grpSp>
      <p:sp>
        <p:nvSpPr>
          <p:cNvPr id="27803" name="Content Placeholder 1">
            <a:extLst>
              <a:ext uri="{FF2B5EF4-FFF2-40B4-BE49-F238E27FC236}">
                <a16:creationId xmlns:a16="http://schemas.microsoft.com/office/drawing/2014/main" id="{242F81CC-0C2A-6356-9DC3-393A3F6166F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05935" y="4696840"/>
            <a:ext cx="7137965" cy="382111"/>
          </a:xfrm>
        </p:spPr>
        <p:txBody>
          <a:bodyPr/>
          <a:lstStyle/>
          <a:p>
            <a:pPr marL="71289" indent="0">
              <a:buNone/>
            </a:pPr>
            <a:r>
              <a:rPr lang="en-US" altLang="en-US" dirty="0"/>
              <a:t>ice 	bolt 	rock 	computer 	ice 	rock 	rock 	 </a:t>
            </a:r>
          </a:p>
          <a:p>
            <a:pPr marL="71289" indent="0">
              <a:buNone/>
            </a:pPr>
            <a:endParaRPr lang="en-US" altLang="en-US" sz="1905" dirty="0"/>
          </a:p>
          <a:p>
            <a:pPr marL="71289" indent="0">
              <a:buNone/>
            </a:pPr>
            <a:endParaRPr lang="en-US" altLang="en-US" sz="1905" dirty="0"/>
          </a:p>
          <a:p>
            <a:pPr marL="71289" indent="0"/>
            <a:endParaRPr lang="en-US" altLang="en-US" sz="1905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867F8CB-C474-D0A5-80B3-1C1DB75404CF}"/>
              </a:ext>
            </a:extLst>
          </p:cNvPr>
          <p:cNvGrpSpPr/>
          <p:nvPr/>
        </p:nvGrpSpPr>
        <p:grpSpPr>
          <a:xfrm>
            <a:off x="1308971" y="5082966"/>
            <a:ext cx="6415887" cy="756946"/>
            <a:chOff x="2243276" y="5061052"/>
            <a:chExt cx="5498644" cy="756946"/>
          </a:xfrm>
        </p:grpSpPr>
        <p:cxnSp>
          <p:nvCxnSpPr>
            <p:cNvPr id="27808" name="Straight Arrow Connector 160">
              <a:extLst>
                <a:ext uri="{FF2B5EF4-FFF2-40B4-BE49-F238E27FC236}">
                  <a16:creationId xmlns:a16="http://schemas.microsoft.com/office/drawing/2014/main" id="{A8BE4339-B27C-83E0-8062-047F98152B6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882864" y="5078951"/>
              <a:ext cx="101030" cy="71990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36A2ED8-05D7-6EE3-AE71-51DA7BC8BA0C}"/>
                </a:ext>
              </a:extLst>
            </p:cNvPr>
            <p:cNvGrpSpPr/>
            <p:nvPr/>
          </p:nvGrpSpPr>
          <p:grpSpPr>
            <a:xfrm>
              <a:off x="2243276" y="5061052"/>
              <a:ext cx="5498644" cy="756946"/>
              <a:chOff x="2243276" y="5061052"/>
              <a:chExt cx="4244846" cy="555179"/>
            </a:xfrm>
          </p:grpSpPr>
          <p:cxnSp>
            <p:nvCxnSpPr>
              <p:cNvPr id="27804" name="Straight Arrow Connector 156">
                <a:extLst>
                  <a:ext uri="{FF2B5EF4-FFF2-40B4-BE49-F238E27FC236}">
                    <a16:creationId xmlns:a16="http://schemas.microsoft.com/office/drawing/2014/main" id="{DF2E39F2-2271-9787-59CF-C7779DBF3B35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2935629" y="5136660"/>
                <a:ext cx="513054" cy="46553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805" name="Straight Arrow Connector 157">
                <a:extLst>
                  <a:ext uri="{FF2B5EF4-FFF2-40B4-BE49-F238E27FC236}">
                    <a16:creationId xmlns:a16="http://schemas.microsoft.com/office/drawing/2014/main" id="{E0BAF232-21A0-BAC1-2357-F31121C340E0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>
                <a:off x="2728248" y="5064293"/>
                <a:ext cx="2547988" cy="53897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806" name="Straight Arrow Connector 158">
                <a:extLst>
                  <a:ext uri="{FF2B5EF4-FFF2-40B4-BE49-F238E27FC236}">
                    <a16:creationId xmlns:a16="http://schemas.microsoft.com/office/drawing/2014/main" id="{BCF06766-9615-1711-7ABE-1914834AC2C2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2243276" y="5085895"/>
                <a:ext cx="369399" cy="48929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807" name="Straight Arrow Connector 159">
                <a:extLst>
                  <a:ext uri="{FF2B5EF4-FFF2-40B4-BE49-F238E27FC236}">
                    <a16:creationId xmlns:a16="http://schemas.microsoft.com/office/drawing/2014/main" id="{6273D027-F55F-7932-3AA2-FB3542BFBF9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3562095" y="5063212"/>
                <a:ext cx="2254197" cy="49037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809" name="Straight Arrow Connector 161">
                <a:extLst>
                  <a:ext uri="{FF2B5EF4-FFF2-40B4-BE49-F238E27FC236}">
                    <a16:creationId xmlns:a16="http://schemas.microsoft.com/office/drawing/2014/main" id="{209E61BF-2A8D-4193-A669-D70A60A839F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>
                <a:off x="6096041" y="5125859"/>
                <a:ext cx="392081" cy="49037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7810" name="Straight Arrow Connector 162">
                <a:extLst>
                  <a:ext uri="{FF2B5EF4-FFF2-40B4-BE49-F238E27FC236}">
                    <a16:creationId xmlns:a16="http://schemas.microsoft.com/office/drawing/2014/main" id="{E361013E-3345-35E0-8953-288BD4FED2E6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>
                <a:off x="4364619" y="5061052"/>
                <a:ext cx="97211" cy="538977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166" name="TextBox 165">
            <a:extLst>
              <a:ext uri="{FF2B5EF4-FFF2-40B4-BE49-F238E27FC236}">
                <a16:creationId xmlns:a16="http://schemas.microsoft.com/office/drawing/2014/main" id="{A762C9FB-814E-1B55-841E-9D88783F425C}"/>
              </a:ext>
            </a:extLst>
          </p:cNvPr>
          <p:cNvSpPr txBox="1"/>
          <p:nvPr/>
        </p:nvSpPr>
        <p:spPr>
          <a:xfrm>
            <a:off x="1072240" y="6007266"/>
            <a:ext cx="713796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1289" indent="0">
              <a:buNone/>
            </a:pPr>
            <a:r>
              <a:rPr lang="en-US" altLang="en-US" sz="1600" dirty="0"/>
              <a:t>	ice 2           	bolt 1	computer 1		rock 3 </a:t>
            </a:r>
          </a:p>
        </p:txBody>
      </p:sp>
    </p:spTree>
    <p:extLst>
      <p:ext uri="{BB962C8B-B14F-4D97-AF65-F5344CB8AC3E}">
        <p14:creationId xmlns:p14="http://schemas.microsoft.com/office/powerpoint/2010/main" val="1649920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>
            <a:extLst>
              <a:ext uri="{FF2B5EF4-FFF2-40B4-BE49-F238E27FC236}">
                <a16:creationId xmlns:a16="http://schemas.microsoft.com/office/drawing/2014/main" id="{73610C77-05C2-F905-06C6-333F380463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23560" y="169315"/>
            <a:ext cx="6105881" cy="391001"/>
          </a:xfrm>
        </p:spPr>
        <p:txBody>
          <a:bodyPr/>
          <a:lstStyle/>
          <a:p>
            <a:r>
              <a:rPr lang="en-US" altLang="en-US" sz="2177" dirty="0"/>
              <a:t>Example Problem 5: Aggregation</a:t>
            </a:r>
          </a:p>
        </p:txBody>
      </p:sp>
      <p:sp>
        <p:nvSpPr>
          <p:cNvPr id="18434" name="Content Placeholder 2">
            <a:extLst>
              <a:ext uri="{FF2B5EF4-FFF2-40B4-BE49-F238E27FC236}">
                <a16:creationId xmlns:a16="http://schemas.microsoft.com/office/drawing/2014/main" id="{0971034A-AE66-E64C-F6BD-AACF517815C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05708" y="4196732"/>
            <a:ext cx="6479600" cy="1204326"/>
          </a:xfrm>
        </p:spPr>
        <p:txBody>
          <a:bodyPr/>
          <a:lstStyle/>
          <a:p>
            <a:r>
              <a:rPr lang="en-US" altLang="en-US" sz="1361" dirty="0"/>
              <a:t>Each of the top level machines extract the individual words and send them to a separate set of aggregator machines</a:t>
            </a:r>
          </a:p>
          <a:p>
            <a:pPr lvl="1"/>
            <a:r>
              <a:rPr lang="en-US" altLang="en-US" sz="1361" dirty="0"/>
              <a:t>Use hash function to determine which aggregator machine to send data to.</a:t>
            </a:r>
          </a:p>
          <a:p>
            <a:r>
              <a:rPr lang="en-US" altLang="en-US" sz="1361" dirty="0"/>
              <a:t>All occurrences of the same word end up at the same aggregator machine.</a:t>
            </a:r>
          </a:p>
          <a:p>
            <a:r>
              <a:rPr lang="en-US" altLang="en-US" sz="1361" dirty="0"/>
              <a:t>Aggregator machines can then just add up all occurrences of the same word and then report it to the user.</a:t>
            </a:r>
          </a:p>
        </p:txBody>
      </p:sp>
      <p:sp>
        <p:nvSpPr>
          <p:cNvPr id="28825" name="TextBox 205">
            <a:extLst>
              <a:ext uri="{FF2B5EF4-FFF2-40B4-BE49-F238E27FC236}">
                <a16:creationId xmlns:a16="http://schemas.microsoft.com/office/drawing/2014/main" id="{4EDBD0CF-5D9B-C0CC-8509-48DD26AA8D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30755" y="3165320"/>
            <a:ext cx="1616930" cy="816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2170" tIns="31085" rIns="62170" bIns="31085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25" dirty="0">
                <a:solidFill>
                  <a:srgbClr val="000000"/>
                </a:solidFill>
              </a:rPr>
              <a:t>All occurrences of same word end up at the same aggregator machine.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CB21E85-E57E-EA26-B02A-FBA9AEB95A24}"/>
              </a:ext>
            </a:extLst>
          </p:cNvPr>
          <p:cNvGrpSpPr/>
          <p:nvPr/>
        </p:nvGrpSpPr>
        <p:grpSpPr>
          <a:xfrm>
            <a:off x="1358543" y="1105136"/>
            <a:ext cx="6601894" cy="2751049"/>
            <a:chOff x="1289536" y="1910361"/>
            <a:chExt cx="6601894" cy="2751049"/>
          </a:xfrm>
        </p:grpSpPr>
        <p:sp>
          <p:nvSpPr>
            <p:cNvPr id="28676" name="Rectangle 3">
              <a:extLst>
                <a:ext uri="{FF2B5EF4-FFF2-40B4-BE49-F238E27FC236}">
                  <a16:creationId xmlns:a16="http://schemas.microsoft.com/office/drawing/2014/main" id="{42B3E86B-E354-4CC3-100C-2CCE948A04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88122" y="3055281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8677" name="Rectangle 3">
              <a:extLst>
                <a:ext uri="{FF2B5EF4-FFF2-40B4-BE49-F238E27FC236}">
                  <a16:creationId xmlns:a16="http://schemas.microsoft.com/office/drawing/2014/main" id="{0B2C28B1-94C6-A744-2B04-1079681139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00541" y="3055281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8678" name="Rectangle 3">
              <a:extLst>
                <a:ext uri="{FF2B5EF4-FFF2-40B4-BE49-F238E27FC236}">
                  <a16:creationId xmlns:a16="http://schemas.microsoft.com/office/drawing/2014/main" id="{F39DCF7E-655B-1BCE-25EA-DC7059246A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2959" y="3055281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8679" name="Rectangle 3">
              <a:extLst>
                <a:ext uri="{FF2B5EF4-FFF2-40B4-BE49-F238E27FC236}">
                  <a16:creationId xmlns:a16="http://schemas.microsoft.com/office/drawing/2014/main" id="{8E5A9979-F667-8212-55BE-C1530771D9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24297" y="3055281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8680" name="Rectangle 3">
              <a:extLst>
                <a:ext uri="{FF2B5EF4-FFF2-40B4-BE49-F238E27FC236}">
                  <a16:creationId xmlns:a16="http://schemas.microsoft.com/office/drawing/2014/main" id="{F30F5556-8E47-A65C-3808-578D8C784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6715" y="3055281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8681" name="Rectangle 3">
              <a:extLst>
                <a:ext uri="{FF2B5EF4-FFF2-40B4-BE49-F238E27FC236}">
                  <a16:creationId xmlns:a16="http://schemas.microsoft.com/office/drawing/2014/main" id="{3E83E4A6-2765-C72F-BE84-538BECE7EC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9448" y="3055281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8682" name="Rectangle 3">
              <a:extLst>
                <a:ext uri="{FF2B5EF4-FFF2-40B4-BE49-F238E27FC236}">
                  <a16:creationId xmlns:a16="http://schemas.microsoft.com/office/drawing/2014/main" id="{BB9881A0-C93B-4708-B681-2E2544D53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09706" y="3062842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8683" name="Rectangle 3">
              <a:extLst>
                <a:ext uri="{FF2B5EF4-FFF2-40B4-BE49-F238E27FC236}">
                  <a16:creationId xmlns:a16="http://schemas.microsoft.com/office/drawing/2014/main" id="{08B607D3-6B19-7136-D68F-C4D77C784C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599" y="3055281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8684" name="Line 4">
              <a:extLst>
                <a:ext uri="{FF2B5EF4-FFF2-40B4-BE49-F238E27FC236}">
                  <a16:creationId xmlns:a16="http://schemas.microsoft.com/office/drawing/2014/main" id="{89D36237-3D1B-A8A6-B139-84999E33D1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3337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85" name="Line 5">
              <a:extLst>
                <a:ext uri="{FF2B5EF4-FFF2-40B4-BE49-F238E27FC236}">
                  <a16:creationId xmlns:a16="http://schemas.microsoft.com/office/drawing/2014/main" id="{AF6D7FCD-BEE2-70DE-9D0E-7469AAD321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3706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86" name="Line 6">
              <a:extLst>
                <a:ext uri="{FF2B5EF4-FFF2-40B4-BE49-F238E27FC236}">
                  <a16:creationId xmlns:a16="http://schemas.microsoft.com/office/drawing/2014/main" id="{55F1B7F8-84BD-9462-F631-30ABB353D4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40758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87" name="Line 7">
              <a:extLst>
                <a:ext uri="{FF2B5EF4-FFF2-40B4-BE49-F238E27FC236}">
                  <a16:creationId xmlns:a16="http://schemas.microsoft.com/office/drawing/2014/main" id="{17A2CF66-AB88-1FDF-FFAE-0A371145CB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44449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88" name="Line 8">
              <a:extLst>
                <a:ext uri="{FF2B5EF4-FFF2-40B4-BE49-F238E27FC236}">
                  <a16:creationId xmlns:a16="http://schemas.microsoft.com/office/drawing/2014/main" id="{68A68E45-8E5A-A7A7-6606-245C2BC3FA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44270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89" name="Line 9">
              <a:extLst>
                <a:ext uri="{FF2B5EF4-FFF2-40B4-BE49-F238E27FC236}">
                  <a16:creationId xmlns:a16="http://schemas.microsoft.com/office/drawing/2014/main" id="{26E1AAD5-C299-7937-D1BD-E04D773162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47960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90" name="Line 10">
              <a:extLst>
                <a:ext uri="{FF2B5EF4-FFF2-40B4-BE49-F238E27FC236}">
                  <a16:creationId xmlns:a16="http://schemas.microsoft.com/office/drawing/2014/main" id="{14E2467F-5725-D1EE-6488-29159C64BE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1652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91" name="Line 11">
              <a:extLst>
                <a:ext uri="{FF2B5EF4-FFF2-40B4-BE49-F238E27FC236}">
                  <a16:creationId xmlns:a16="http://schemas.microsoft.com/office/drawing/2014/main" id="{7DDF6E86-AC13-4695-54EF-4E3F08BA60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55342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92" name="Line 12">
              <a:extLst>
                <a:ext uri="{FF2B5EF4-FFF2-40B4-BE49-F238E27FC236}">
                  <a16:creationId xmlns:a16="http://schemas.microsoft.com/office/drawing/2014/main" id="{CEEBD9EE-3FBA-4E47-532B-36ED7E5344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59033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93" name="Line 13">
              <a:extLst>
                <a:ext uri="{FF2B5EF4-FFF2-40B4-BE49-F238E27FC236}">
                  <a16:creationId xmlns:a16="http://schemas.microsoft.com/office/drawing/2014/main" id="{52D39693-88F0-EB90-9C07-0129450060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62094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94" name="Line 14">
              <a:extLst>
                <a:ext uri="{FF2B5EF4-FFF2-40B4-BE49-F238E27FC236}">
                  <a16:creationId xmlns:a16="http://schemas.microsoft.com/office/drawing/2014/main" id="{C0DC193F-76B9-08ED-DADA-0CE97C2A8D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65786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95" name="Line 15">
              <a:extLst>
                <a:ext uri="{FF2B5EF4-FFF2-40B4-BE49-F238E27FC236}">
                  <a16:creationId xmlns:a16="http://schemas.microsoft.com/office/drawing/2014/main" id="{4D255609-5170-736E-44BB-F3F240A13D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84240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96" name="Line 16">
              <a:extLst>
                <a:ext uri="{FF2B5EF4-FFF2-40B4-BE49-F238E27FC236}">
                  <a16:creationId xmlns:a16="http://schemas.microsoft.com/office/drawing/2014/main" id="{525B3620-6F28-DD5B-1FA9-A2FD939AB8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87931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97" name="Line 17">
              <a:extLst>
                <a:ext uri="{FF2B5EF4-FFF2-40B4-BE49-F238E27FC236}">
                  <a16:creationId xmlns:a16="http://schemas.microsoft.com/office/drawing/2014/main" id="{CFE059FF-D944-AEDF-5B29-7EA89DDAE3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91621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98" name="Line 18">
              <a:extLst>
                <a:ext uri="{FF2B5EF4-FFF2-40B4-BE49-F238E27FC236}">
                  <a16:creationId xmlns:a16="http://schemas.microsoft.com/office/drawing/2014/main" id="{D2F5B267-F6FB-25AA-4244-1B65857814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95313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699" name="Line 19">
              <a:extLst>
                <a:ext uri="{FF2B5EF4-FFF2-40B4-BE49-F238E27FC236}">
                  <a16:creationId xmlns:a16="http://schemas.microsoft.com/office/drawing/2014/main" id="{F0847ACF-C8D0-5A86-83D1-9661D595B2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99003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00" name="Line 21">
              <a:extLst>
                <a:ext uri="{FF2B5EF4-FFF2-40B4-BE49-F238E27FC236}">
                  <a16:creationId xmlns:a16="http://schemas.microsoft.com/office/drawing/2014/main" id="{F5FA9DFD-1E19-2886-66ED-FC155E8404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6385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01" name="Line 22">
              <a:extLst>
                <a:ext uri="{FF2B5EF4-FFF2-40B4-BE49-F238E27FC236}">
                  <a16:creationId xmlns:a16="http://schemas.microsoft.com/office/drawing/2014/main" id="{3CC632DA-624B-4464-7AC7-BD8F5234AA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10076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02" name="Line 23">
              <a:extLst>
                <a:ext uri="{FF2B5EF4-FFF2-40B4-BE49-F238E27FC236}">
                  <a16:creationId xmlns:a16="http://schemas.microsoft.com/office/drawing/2014/main" id="{49AB1791-7052-4B26-F618-F1A88E3BAC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1376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03" name="Line 24">
              <a:extLst>
                <a:ext uri="{FF2B5EF4-FFF2-40B4-BE49-F238E27FC236}">
                  <a16:creationId xmlns:a16="http://schemas.microsoft.com/office/drawing/2014/main" id="{2C390468-4A42-7648-7AA3-ABCA298F4E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17458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04" name="Line 25">
              <a:extLst>
                <a:ext uri="{FF2B5EF4-FFF2-40B4-BE49-F238E27FC236}">
                  <a16:creationId xmlns:a16="http://schemas.microsoft.com/office/drawing/2014/main" id="{23B43E9C-BB56-A3E7-62B6-6F66C7ACF9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21148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05" name="Line 26">
              <a:extLst>
                <a:ext uri="{FF2B5EF4-FFF2-40B4-BE49-F238E27FC236}">
                  <a16:creationId xmlns:a16="http://schemas.microsoft.com/office/drawing/2014/main" id="{69E0E8D8-8BF9-9B04-7F31-854C84DDE4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7486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06" name="Line 27">
              <a:extLst>
                <a:ext uri="{FF2B5EF4-FFF2-40B4-BE49-F238E27FC236}">
                  <a16:creationId xmlns:a16="http://schemas.microsoft.com/office/drawing/2014/main" id="{9ABF9709-B623-C624-E889-3425B88A14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91177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07" name="Line 28">
              <a:extLst>
                <a:ext uri="{FF2B5EF4-FFF2-40B4-BE49-F238E27FC236}">
                  <a16:creationId xmlns:a16="http://schemas.microsoft.com/office/drawing/2014/main" id="{EBF854E4-9D65-DB93-6E9F-28CC8119BE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94868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08" name="Line 29">
              <a:extLst>
                <a:ext uri="{FF2B5EF4-FFF2-40B4-BE49-F238E27FC236}">
                  <a16:creationId xmlns:a16="http://schemas.microsoft.com/office/drawing/2014/main" id="{69A16F1D-5A00-B076-E50F-A51D7C9FF2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98559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09" name="Line 30">
              <a:extLst>
                <a:ext uri="{FF2B5EF4-FFF2-40B4-BE49-F238E27FC236}">
                  <a16:creationId xmlns:a16="http://schemas.microsoft.com/office/drawing/2014/main" id="{550EDE87-CA26-086F-7566-BC516FE075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02250" y="3103887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10" name="Line 32">
              <a:extLst>
                <a:ext uri="{FF2B5EF4-FFF2-40B4-BE49-F238E27FC236}">
                  <a16:creationId xmlns:a16="http://schemas.microsoft.com/office/drawing/2014/main" id="{E343EC53-84FA-07DF-0EA4-08A0963E9F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46985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11" name="Line 33">
              <a:extLst>
                <a:ext uri="{FF2B5EF4-FFF2-40B4-BE49-F238E27FC236}">
                  <a16:creationId xmlns:a16="http://schemas.microsoft.com/office/drawing/2014/main" id="{5FCF95D5-E9D6-E04E-F201-7F90100F30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50675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12" name="Line 34">
              <a:extLst>
                <a:ext uri="{FF2B5EF4-FFF2-40B4-BE49-F238E27FC236}">
                  <a16:creationId xmlns:a16="http://schemas.microsoft.com/office/drawing/2014/main" id="{02C8281F-72FE-4EC6-2A14-A454113B55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5436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13" name="Line 35">
              <a:extLst>
                <a:ext uri="{FF2B5EF4-FFF2-40B4-BE49-F238E27FC236}">
                  <a16:creationId xmlns:a16="http://schemas.microsoft.com/office/drawing/2014/main" id="{93B0CEE6-161A-4C83-C6FB-672E9AF718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5805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14" name="Line 36">
              <a:extLst>
                <a:ext uri="{FF2B5EF4-FFF2-40B4-BE49-F238E27FC236}">
                  <a16:creationId xmlns:a16="http://schemas.microsoft.com/office/drawing/2014/main" id="{EBF7AEB5-CC12-BD14-E728-D4F1909427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61748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15" name="Line 38">
              <a:extLst>
                <a:ext uri="{FF2B5EF4-FFF2-40B4-BE49-F238E27FC236}">
                  <a16:creationId xmlns:a16="http://schemas.microsoft.com/office/drawing/2014/main" id="{1F0457EA-E789-06B6-DD28-ABB539C976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69130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16" name="Line 39">
              <a:extLst>
                <a:ext uri="{FF2B5EF4-FFF2-40B4-BE49-F238E27FC236}">
                  <a16:creationId xmlns:a16="http://schemas.microsoft.com/office/drawing/2014/main" id="{5316692E-7E8E-DF58-D106-47B32172A4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72821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17" name="Line 40">
              <a:extLst>
                <a:ext uri="{FF2B5EF4-FFF2-40B4-BE49-F238E27FC236}">
                  <a16:creationId xmlns:a16="http://schemas.microsoft.com/office/drawing/2014/main" id="{D764F0CC-D23E-1011-5A51-92A81401966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76512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18" name="Line 41">
              <a:extLst>
                <a:ext uri="{FF2B5EF4-FFF2-40B4-BE49-F238E27FC236}">
                  <a16:creationId xmlns:a16="http://schemas.microsoft.com/office/drawing/2014/main" id="{2EFAB109-BFEF-F902-F95B-F081C42977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80203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19" name="Line 42">
              <a:extLst>
                <a:ext uri="{FF2B5EF4-FFF2-40B4-BE49-F238E27FC236}">
                  <a16:creationId xmlns:a16="http://schemas.microsoft.com/office/drawing/2014/main" id="{B1570931-B83A-7AFB-94F9-4A158B1CF6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83894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20" name="Line 45">
              <a:extLst>
                <a:ext uri="{FF2B5EF4-FFF2-40B4-BE49-F238E27FC236}">
                  <a16:creationId xmlns:a16="http://schemas.microsoft.com/office/drawing/2014/main" id="{80874A5D-BB16-BB28-917B-4606F973CA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73167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21" name="Line 44">
              <a:extLst>
                <a:ext uri="{FF2B5EF4-FFF2-40B4-BE49-F238E27FC236}">
                  <a16:creationId xmlns:a16="http://schemas.microsoft.com/office/drawing/2014/main" id="{D092D8CD-E6E4-473E-34DB-1C066799D8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9476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22" name="Line 46">
              <a:extLst>
                <a:ext uri="{FF2B5EF4-FFF2-40B4-BE49-F238E27FC236}">
                  <a16:creationId xmlns:a16="http://schemas.microsoft.com/office/drawing/2014/main" id="{47BBE533-5104-00FB-0EAA-5CBC1D4F43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76858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23" name="Line 48">
              <a:extLst>
                <a:ext uri="{FF2B5EF4-FFF2-40B4-BE49-F238E27FC236}">
                  <a16:creationId xmlns:a16="http://schemas.microsoft.com/office/drawing/2014/main" id="{0F8774BF-2FD2-1C68-48DC-22FA5A4864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29685" y="3097406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24" name="Rectangle 3">
              <a:extLst>
                <a:ext uri="{FF2B5EF4-FFF2-40B4-BE49-F238E27FC236}">
                  <a16:creationId xmlns:a16="http://schemas.microsoft.com/office/drawing/2014/main" id="{081BD1EE-C3FD-2C96-2C5D-D5E51B55AF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909" y="1910361"/>
              <a:ext cx="4821626" cy="570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8725" name="Line 4">
              <a:extLst>
                <a:ext uri="{FF2B5EF4-FFF2-40B4-BE49-F238E27FC236}">
                  <a16:creationId xmlns:a16="http://schemas.microsoft.com/office/drawing/2014/main" id="{79CA1579-2F33-0073-089D-3B6919A519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78290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26" name="Line 5">
              <a:extLst>
                <a:ext uri="{FF2B5EF4-FFF2-40B4-BE49-F238E27FC236}">
                  <a16:creationId xmlns:a16="http://schemas.microsoft.com/office/drawing/2014/main" id="{BFAEE487-BDFA-0592-1B4A-36575F2010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1981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27" name="Line 6">
              <a:extLst>
                <a:ext uri="{FF2B5EF4-FFF2-40B4-BE49-F238E27FC236}">
                  <a16:creationId xmlns:a16="http://schemas.microsoft.com/office/drawing/2014/main" id="{C17F234F-C9E2-B099-D1AE-932B92FA0C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85672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28" name="Line 7">
              <a:extLst>
                <a:ext uri="{FF2B5EF4-FFF2-40B4-BE49-F238E27FC236}">
                  <a16:creationId xmlns:a16="http://schemas.microsoft.com/office/drawing/2014/main" id="{D843316B-4909-C770-8931-FF29D5F796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936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29" name="Line 8">
              <a:extLst>
                <a:ext uri="{FF2B5EF4-FFF2-40B4-BE49-F238E27FC236}">
                  <a16:creationId xmlns:a16="http://schemas.microsoft.com/office/drawing/2014/main" id="{31B596AD-5C21-035D-7679-8D8C4ECFCF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9305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30" name="Line 9">
              <a:extLst>
                <a:ext uri="{FF2B5EF4-FFF2-40B4-BE49-F238E27FC236}">
                  <a16:creationId xmlns:a16="http://schemas.microsoft.com/office/drawing/2014/main" id="{79032093-D94B-021A-501B-EA00038623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96745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31" name="Line 10">
              <a:extLst>
                <a:ext uri="{FF2B5EF4-FFF2-40B4-BE49-F238E27FC236}">
                  <a16:creationId xmlns:a16="http://schemas.microsoft.com/office/drawing/2014/main" id="{C62D392B-E0CB-6834-ABA5-8163ECCA0D1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00435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32" name="Line 11">
              <a:extLst>
                <a:ext uri="{FF2B5EF4-FFF2-40B4-BE49-F238E27FC236}">
                  <a16:creationId xmlns:a16="http://schemas.microsoft.com/office/drawing/2014/main" id="{8084731E-6C28-445F-81CE-FD54B60390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04126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33" name="Line 12">
              <a:extLst>
                <a:ext uri="{FF2B5EF4-FFF2-40B4-BE49-F238E27FC236}">
                  <a16:creationId xmlns:a16="http://schemas.microsoft.com/office/drawing/2014/main" id="{0973AC93-8B19-59D8-F775-D773E69FC41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07817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34" name="Line 13">
              <a:extLst>
                <a:ext uri="{FF2B5EF4-FFF2-40B4-BE49-F238E27FC236}">
                  <a16:creationId xmlns:a16="http://schemas.microsoft.com/office/drawing/2014/main" id="{85B9D970-43B3-C0F2-2E11-40C3A032B0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11508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35" name="Line 14">
              <a:extLst>
                <a:ext uri="{FF2B5EF4-FFF2-40B4-BE49-F238E27FC236}">
                  <a16:creationId xmlns:a16="http://schemas.microsoft.com/office/drawing/2014/main" id="{371F8F46-E256-773F-2B5B-87842FCF58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15199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36" name="Line 15">
              <a:extLst>
                <a:ext uri="{FF2B5EF4-FFF2-40B4-BE49-F238E27FC236}">
                  <a16:creationId xmlns:a16="http://schemas.microsoft.com/office/drawing/2014/main" id="{1E8D5AB6-8417-D2EF-720D-1725A4A6CB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3365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37" name="Line 16">
              <a:extLst>
                <a:ext uri="{FF2B5EF4-FFF2-40B4-BE49-F238E27FC236}">
                  <a16:creationId xmlns:a16="http://schemas.microsoft.com/office/drawing/2014/main" id="{83FAFF56-6EB8-C04E-F365-5C2A054B92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7345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38" name="Line 17">
              <a:extLst>
                <a:ext uri="{FF2B5EF4-FFF2-40B4-BE49-F238E27FC236}">
                  <a16:creationId xmlns:a16="http://schemas.microsoft.com/office/drawing/2014/main" id="{89390C8E-2257-F50D-58D4-0301CF3A58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41035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39" name="Line 18">
              <a:extLst>
                <a:ext uri="{FF2B5EF4-FFF2-40B4-BE49-F238E27FC236}">
                  <a16:creationId xmlns:a16="http://schemas.microsoft.com/office/drawing/2014/main" id="{2B162BD9-46C8-7135-F744-9E3EE3A15D1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4726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40" name="Line 19">
              <a:extLst>
                <a:ext uri="{FF2B5EF4-FFF2-40B4-BE49-F238E27FC236}">
                  <a16:creationId xmlns:a16="http://schemas.microsoft.com/office/drawing/2014/main" id="{17195888-1A3F-BA14-AEFE-80B43B9DC8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48417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41" name="Line 20">
              <a:extLst>
                <a:ext uri="{FF2B5EF4-FFF2-40B4-BE49-F238E27FC236}">
                  <a16:creationId xmlns:a16="http://schemas.microsoft.com/office/drawing/2014/main" id="{A63CBEBC-0C55-ACC1-2EE3-66786AFFA9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52108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42" name="Line 21">
              <a:extLst>
                <a:ext uri="{FF2B5EF4-FFF2-40B4-BE49-F238E27FC236}">
                  <a16:creationId xmlns:a16="http://schemas.microsoft.com/office/drawing/2014/main" id="{BF125456-2967-E588-EC04-18CF96DE61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55799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43" name="Line 22">
              <a:extLst>
                <a:ext uri="{FF2B5EF4-FFF2-40B4-BE49-F238E27FC236}">
                  <a16:creationId xmlns:a16="http://schemas.microsoft.com/office/drawing/2014/main" id="{2036D927-53EF-277A-40F2-05C88C1507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59490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44" name="Line 23">
              <a:extLst>
                <a:ext uri="{FF2B5EF4-FFF2-40B4-BE49-F238E27FC236}">
                  <a16:creationId xmlns:a16="http://schemas.microsoft.com/office/drawing/2014/main" id="{DF9394AE-3AC2-CF59-77DC-714953D268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3180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45" name="Line 24">
              <a:extLst>
                <a:ext uri="{FF2B5EF4-FFF2-40B4-BE49-F238E27FC236}">
                  <a16:creationId xmlns:a16="http://schemas.microsoft.com/office/drawing/2014/main" id="{F8768972-6F83-D1AB-0B3F-D37026819C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66872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46" name="Line 25">
              <a:extLst>
                <a:ext uri="{FF2B5EF4-FFF2-40B4-BE49-F238E27FC236}">
                  <a16:creationId xmlns:a16="http://schemas.microsoft.com/office/drawing/2014/main" id="{D1ED0357-4333-6C6F-FA65-B549049D0D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70562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47" name="Line 26">
              <a:extLst>
                <a:ext uri="{FF2B5EF4-FFF2-40B4-BE49-F238E27FC236}">
                  <a16:creationId xmlns:a16="http://schemas.microsoft.com/office/drawing/2014/main" id="{157CF7C8-4F8F-0A77-312E-AA69310770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7425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48" name="Line 27">
              <a:extLst>
                <a:ext uri="{FF2B5EF4-FFF2-40B4-BE49-F238E27FC236}">
                  <a16:creationId xmlns:a16="http://schemas.microsoft.com/office/drawing/2014/main" id="{D5877D78-A980-84F0-9009-8F3C4D3D04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77944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49" name="Line 28">
              <a:extLst>
                <a:ext uri="{FF2B5EF4-FFF2-40B4-BE49-F238E27FC236}">
                  <a16:creationId xmlns:a16="http://schemas.microsoft.com/office/drawing/2014/main" id="{1DBC54CF-02C4-EC30-5F3E-D3A08ABE9C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81635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50" name="Line 29">
              <a:extLst>
                <a:ext uri="{FF2B5EF4-FFF2-40B4-BE49-F238E27FC236}">
                  <a16:creationId xmlns:a16="http://schemas.microsoft.com/office/drawing/2014/main" id="{82A2DFF6-328F-B315-C517-3F8529D5970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85326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51" name="Line 30">
              <a:extLst>
                <a:ext uri="{FF2B5EF4-FFF2-40B4-BE49-F238E27FC236}">
                  <a16:creationId xmlns:a16="http://schemas.microsoft.com/office/drawing/2014/main" id="{5CD660B0-0AF8-4FE3-52D5-20A7527072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9017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52" name="Line 31">
              <a:extLst>
                <a:ext uri="{FF2B5EF4-FFF2-40B4-BE49-F238E27FC236}">
                  <a16:creationId xmlns:a16="http://schemas.microsoft.com/office/drawing/2014/main" id="{6D5F3214-814C-C240-1B9F-9AA303DF20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92707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53" name="Line 32">
              <a:extLst>
                <a:ext uri="{FF2B5EF4-FFF2-40B4-BE49-F238E27FC236}">
                  <a16:creationId xmlns:a16="http://schemas.microsoft.com/office/drawing/2014/main" id="{60A387FF-A551-D89F-0882-23EE2D9592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96399" y="1958967"/>
              <a:ext cx="2160" cy="4234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54" name="Line 33">
              <a:extLst>
                <a:ext uri="{FF2B5EF4-FFF2-40B4-BE49-F238E27FC236}">
                  <a16:creationId xmlns:a16="http://schemas.microsoft.com/office/drawing/2014/main" id="{D9F6DBEE-C643-DC45-D78E-AE2DE6D1C6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00089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55" name="Line 34">
              <a:extLst>
                <a:ext uri="{FF2B5EF4-FFF2-40B4-BE49-F238E27FC236}">
                  <a16:creationId xmlns:a16="http://schemas.microsoft.com/office/drawing/2014/main" id="{DBA09499-CEB4-2549-D287-43BBAC30A6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03780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56" name="Line 35">
              <a:extLst>
                <a:ext uri="{FF2B5EF4-FFF2-40B4-BE49-F238E27FC236}">
                  <a16:creationId xmlns:a16="http://schemas.microsoft.com/office/drawing/2014/main" id="{2FECF92D-7229-0894-F96D-0B633CB180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07471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57" name="Line 36">
              <a:extLst>
                <a:ext uri="{FF2B5EF4-FFF2-40B4-BE49-F238E27FC236}">
                  <a16:creationId xmlns:a16="http://schemas.microsoft.com/office/drawing/2014/main" id="{0EFB985F-7E23-FD72-3E8B-BC2333E404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11162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58" name="Line 37">
              <a:extLst>
                <a:ext uri="{FF2B5EF4-FFF2-40B4-BE49-F238E27FC236}">
                  <a16:creationId xmlns:a16="http://schemas.microsoft.com/office/drawing/2014/main" id="{9F785D06-1F7A-610A-0328-1D404E69AC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1485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59" name="Line 38">
              <a:extLst>
                <a:ext uri="{FF2B5EF4-FFF2-40B4-BE49-F238E27FC236}">
                  <a16:creationId xmlns:a16="http://schemas.microsoft.com/office/drawing/2014/main" id="{2F0ECF49-7750-BA28-9C86-AA32D35322A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18544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60" name="Line 39">
              <a:extLst>
                <a:ext uri="{FF2B5EF4-FFF2-40B4-BE49-F238E27FC236}">
                  <a16:creationId xmlns:a16="http://schemas.microsoft.com/office/drawing/2014/main" id="{3648D910-9293-253D-1B09-EE54CB2944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422234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61" name="Line 40">
              <a:extLst>
                <a:ext uri="{FF2B5EF4-FFF2-40B4-BE49-F238E27FC236}">
                  <a16:creationId xmlns:a16="http://schemas.microsoft.com/office/drawing/2014/main" id="{1A86F127-762F-63AE-C151-D843A12ED1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25926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62" name="Line 41">
              <a:extLst>
                <a:ext uri="{FF2B5EF4-FFF2-40B4-BE49-F238E27FC236}">
                  <a16:creationId xmlns:a16="http://schemas.microsoft.com/office/drawing/2014/main" id="{D15DDA4F-E410-DE2A-B7BB-7BB7011E76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29616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63" name="Line 42">
              <a:extLst>
                <a:ext uri="{FF2B5EF4-FFF2-40B4-BE49-F238E27FC236}">
                  <a16:creationId xmlns:a16="http://schemas.microsoft.com/office/drawing/2014/main" id="{DD58EA03-2122-FAD7-95A0-3ECB7E5A07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33307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64" name="Line 43">
              <a:extLst>
                <a:ext uri="{FF2B5EF4-FFF2-40B4-BE49-F238E27FC236}">
                  <a16:creationId xmlns:a16="http://schemas.microsoft.com/office/drawing/2014/main" id="{394FC887-1747-43A3-D0F1-838AA09537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36999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65" name="Line 44">
              <a:extLst>
                <a:ext uri="{FF2B5EF4-FFF2-40B4-BE49-F238E27FC236}">
                  <a16:creationId xmlns:a16="http://schemas.microsoft.com/office/drawing/2014/main" id="{8B42EB97-0D6E-55C7-23CB-5A72E35BE4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18890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66" name="Line 45">
              <a:extLst>
                <a:ext uri="{FF2B5EF4-FFF2-40B4-BE49-F238E27FC236}">
                  <a16:creationId xmlns:a16="http://schemas.microsoft.com/office/drawing/2014/main" id="{00F0620E-B417-3ACB-44DB-9EB46C0E0F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22581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67" name="Line 46">
              <a:extLst>
                <a:ext uri="{FF2B5EF4-FFF2-40B4-BE49-F238E27FC236}">
                  <a16:creationId xmlns:a16="http://schemas.microsoft.com/office/drawing/2014/main" id="{A1D68C74-EDD7-585A-9BBD-2C284E72BF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26272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68" name="Line 47">
              <a:extLst>
                <a:ext uri="{FF2B5EF4-FFF2-40B4-BE49-F238E27FC236}">
                  <a16:creationId xmlns:a16="http://schemas.microsoft.com/office/drawing/2014/main" id="{D004CACF-76AA-F0E2-61F0-12CB53F87D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9963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69" name="Line 48">
              <a:extLst>
                <a:ext uri="{FF2B5EF4-FFF2-40B4-BE49-F238E27FC236}">
                  <a16:creationId xmlns:a16="http://schemas.microsoft.com/office/drawing/2014/main" id="{360DB096-0B26-A8A5-F909-0081CA62E9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74599" y="201945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cxnSp>
          <p:nvCxnSpPr>
            <p:cNvPr id="28770" name="Straight Arrow Connector 97">
              <a:extLst>
                <a:ext uri="{FF2B5EF4-FFF2-40B4-BE49-F238E27FC236}">
                  <a16:creationId xmlns:a16="http://schemas.microsoft.com/office/drawing/2014/main" id="{98503F92-7F17-DFD7-5145-848AD5DC156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514384" y="2547629"/>
              <a:ext cx="0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71" name="Straight Arrow Connector 98">
              <a:extLst>
                <a:ext uri="{FF2B5EF4-FFF2-40B4-BE49-F238E27FC236}">
                  <a16:creationId xmlns:a16="http://schemas.microsoft.com/office/drawing/2014/main" id="{886BB796-5526-10CB-D716-595094F53F4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00257" y="2547629"/>
              <a:ext cx="0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72" name="Straight Arrow Connector 99">
              <a:extLst>
                <a:ext uri="{FF2B5EF4-FFF2-40B4-BE49-F238E27FC236}">
                  <a16:creationId xmlns:a16="http://schemas.microsoft.com/office/drawing/2014/main" id="{9CA932F2-72CF-6B24-9431-5BE4AC371DF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787838" y="2547629"/>
              <a:ext cx="1080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73" name="Straight Arrow Connector 100">
              <a:extLst>
                <a:ext uri="{FF2B5EF4-FFF2-40B4-BE49-F238E27FC236}">
                  <a16:creationId xmlns:a16="http://schemas.microsoft.com/office/drawing/2014/main" id="{D9AD8C57-D1AD-B873-8DA9-887D1F62977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473710" y="2547629"/>
              <a:ext cx="1081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74" name="Straight Arrow Connector 101">
              <a:extLst>
                <a:ext uri="{FF2B5EF4-FFF2-40B4-BE49-F238E27FC236}">
                  <a16:creationId xmlns:a16="http://schemas.microsoft.com/office/drawing/2014/main" id="{C006CA14-A3E1-43E6-4DFD-8A322CEBE0E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110977" y="2547629"/>
              <a:ext cx="0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75" name="Straight Arrow Connector 102">
              <a:extLst>
                <a:ext uri="{FF2B5EF4-FFF2-40B4-BE49-F238E27FC236}">
                  <a16:creationId xmlns:a16="http://schemas.microsoft.com/office/drawing/2014/main" id="{4BF615D3-7824-7BF3-7033-AD0F715BF8A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49954" y="2547629"/>
              <a:ext cx="0" cy="4028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76" name="Straight Arrow Connector 103">
              <a:extLst>
                <a:ext uri="{FF2B5EF4-FFF2-40B4-BE49-F238E27FC236}">
                  <a16:creationId xmlns:a16="http://schemas.microsoft.com/office/drawing/2014/main" id="{F8C5EDF9-FCFC-4C65-C7C6-8BCDDAA2955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237536" y="2547629"/>
              <a:ext cx="1080" cy="45148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777" name="Straight Arrow Connector 104">
              <a:extLst>
                <a:ext uri="{FF2B5EF4-FFF2-40B4-BE49-F238E27FC236}">
                  <a16:creationId xmlns:a16="http://schemas.microsoft.com/office/drawing/2014/main" id="{230C03DB-B3B6-1E19-E0A3-A7346443669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874802" y="2547629"/>
              <a:ext cx="0" cy="45148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6" name="Rectangle 3">
              <a:extLst>
                <a:ext uri="{FF2B5EF4-FFF2-40B4-BE49-F238E27FC236}">
                  <a16:creationId xmlns:a16="http://schemas.microsoft.com/office/drawing/2014/main" id="{43EFF728-1528-A8AB-28F1-353283177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9368" y="4213163"/>
              <a:ext cx="538976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107" name="Rectangle 3">
              <a:extLst>
                <a:ext uri="{FF2B5EF4-FFF2-40B4-BE49-F238E27FC236}">
                  <a16:creationId xmlns:a16="http://schemas.microsoft.com/office/drawing/2014/main" id="{0DA1D840-E331-4CE2-E66E-A04C332419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2102" y="4213163"/>
              <a:ext cx="538976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108" name="Rectangle 3">
              <a:extLst>
                <a:ext uri="{FF2B5EF4-FFF2-40B4-BE49-F238E27FC236}">
                  <a16:creationId xmlns:a16="http://schemas.microsoft.com/office/drawing/2014/main" id="{BBBD75C5-1BB0-9FEC-043C-623AF2FD9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2359" y="4219644"/>
              <a:ext cx="538976" cy="44176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109" name="Rectangle 3">
              <a:extLst>
                <a:ext uri="{FF2B5EF4-FFF2-40B4-BE49-F238E27FC236}">
                  <a16:creationId xmlns:a16="http://schemas.microsoft.com/office/drawing/2014/main" id="{D0BC81FB-156E-7AE2-8F0B-25B43B4C07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7253" y="4213163"/>
              <a:ext cx="538976" cy="44068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633"/>
            </a:p>
          </p:txBody>
        </p:sp>
        <p:sp>
          <p:nvSpPr>
            <p:cNvPr id="28782" name="Line 4">
              <a:extLst>
                <a:ext uri="{FF2B5EF4-FFF2-40B4-BE49-F238E27FC236}">
                  <a16:creationId xmlns:a16="http://schemas.microsoft.com/office/drawing/2014/main" id="{C23090D5-0609-F036-9E97-A0CD0A61D3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6029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83" name="Line 5">
              <a:extLst>
                <a:ext uri="{FF2B5EF4-FFF2-40B4-BE49-F238E27FC236}">
                  <a16:creationId xmlns:a16="http://schemas.microsoft.com/office/drawing/2014/main" id="{1921F73E-3F24-19F5-797E-E1DC9B0918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9719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84" name="Line 6">
              <a:extLst>
                <a:ext uri="{FF2B5EF4-FFF2-40B4-BE49-F238E27FC236}">
                  <a16:creationId xmlns:a16="http://schemas.microsoft.com/office/drawing/2014/main" id="{940AE634-E64B-23E0-8ECD-7CAD6CD58C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03410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85" name="Line 7">
              <a:extLst>
                <a:ext uri="{FF2B5EF4-FFF2-40B4-BE49-F238E27FC236}">
                  <a16:creationId xmlns:a16="http://schemas.microsoft.com/office/drawing/2014/main" id="{22870702-D909-54C2-F423-BD6CE74AB1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07101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86" name="Line 8">
              <a:extLst>
                <a:ext uri="{FF2B5EF4-FFF2-40B4-BE49-F238E27FC236}">
                  <a16:creationId xmlns:a16="http://schemas.microsoft.com/office/drawing/2014/main" id="{D03F9215-EE88-4ABC-5738-7612B5263E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05842" y="426176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87" name="Line 9">
              <a:extLst>
                <a:ext uri="{FF2B5EF4-FFF2-40B4-BE49-F238E27FC236}">
                  <a16:creationId xmlns:a16="http://schemas.microsoft.com/office/drawing/2014/main" id="{6052FBD2-AD8A-358A-AB90-F1C7B9BF78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09533" y="426176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88" name="Line 10">
              <a:extLst>
                <a:ext uri="{FF2B5EF4-FFF2-40B4-BE49-F238E27FC236}">
                  <a16:creationId xmlns:a16="http://schemas.microsoft.com/office/drawing/2014/main" id="{BDB0DACB-2750-5B19-C630-FB36DD5E0C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13224" y="426176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89" name="Line 11">
              <a:extLst>
                <a:ext uri="{FF2B5EF4-FFF2-40B4-BE49-F238E27FC236}">
                  <a16:creationId xmlns:a16="http://schemas.microsoft.com/office/drawing/2014/main" id="{1A6FC5CE-97DE-3B76-526D-6B033886D26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16915" y="426176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90" name="Line 12">
              <a:extLst>
                <a:ext uri="{FF2B5EF4-FFF2-40B4-BE49-F238E27FC236}">
                  <a16:creationId xmlns:a16="http://schemas.microsoft.com/office/drawing/2014/main" id="{6FEF4E53-A970-7D52-44F5-E95D65D406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20605" y="426176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91" name="Line 13">
              <a:extLst>
                <a:ext uri="{FF2B5EF4-FFF2-40B4-BE49-F238E27FC236}">
                  <a16:creationId xmlns:a16="http://schemas.microsoft.com/office/drawing/2014/main" id="{C03EE446-DF39-E20B-46D6-CA171C41F34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24747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92" name="Line 14">
              <a:extLst>
                <a:ext uri="{FF2B5EF4-FFF2-40B4-BE49-F238E27FC236}">
                  <a16:creationId xmlns:a16="http://schemas.microsoft.com/office/drawing/2014/main" id="{A1ED8A6D-8B8C-0E28-21FA-E8B3ABEC2E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28438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93" name="Line 15">
              <a:extLst>
                <a:ext uri="{FF2B5EF4-FFF2-40B4-BE49-F238E27FC236}">
                  <a16:creationId xmlns:a16="http://schemas.microsoft.com/office/drawing/2014/main" id="{A89FB685-F062-4DCB-737A-1E5616EA4B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46892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94" name="Line 16">
              <a:extLst>
                <a:ext uri="{FF2B5EF4-FFF2-40B4-BE49-F238E27FC236}">
                  <a16:creationId xmlns:a16="http://schemas.microsoft.com/office/drawing/2014/main" id="{2D1BE471-E5DC-2430-AE9F-798ED1AE3D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50584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95" name="Line 17">
              <a:extLst>
                <a:ext uri="{FF2B5EF4-FFF2-40B4-BE49-F238E27FC236}">
                  <a16:creationId xmlns:a16="http://schemas.microsoft.com/office/drawing/2014/main" id="{3AB5D512-0020-6D6C-538B-5BB7DA7FD8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54274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96" name="Line 18">
              <a:extLst>
                <a:ext uri="{FF2B5EF4-FFF2-40B4-BE49-F238E27FC236}">
                  <a16:creationId xmlns:a16="http://schemas.microsoft.com/office/drawing/2014/main" id="{29F34723-44B7-9199-6026-63E389EDD2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57965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97" name="Line 19">
              <a:extLst>
                <a:ext uri="{FF2B5EF4-FFF2-40B4-BE49-F238E27FC236}">
                  <a16:creationId xmlns:a16="http://schemas.microsoft.com/office/drawing/2014/main" id="{FB42C96F-0245-3E75-41A4-8D302EE0FD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61656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98" name="Line 45">
              <a:extLst>
                <a:ext uri="{FF2B5EF4-FFF2-40B4-BE49-F238E27FC236}">
                  <a16:creationId xmlns:a16="http://schemas.microsoft.com/office/drawing/2014/main" id="{F7A5D5B7-701E-0855-FF73-0BA88497C7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35820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799" name="Line 44">
              <a:extLst>
                <a:ext uri="{FF2B5EF4-FFF2-40B4-BE49-F238E27FC236}">
                  <a16:creationId xmlns:a16="http://schemas.microsoft.com/office/drawing/2014/main" id="{01DD8E52-4AFF-9ADE-0373-8155B35E9A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32129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800" name="Line 46">
              <a:extLst>
                <a:ext uri="{FF2B5EF4-FFF2-40B4-BE49-F238E27FC236}">
                  <a16:creationId xmlns:a16="http://schemas.microsoft.com/office/drawing/2014/main" id="{F06B73C3-B28C-3AB2-EDBB-55530C0E64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39511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801" name="Line 48">
              <a:extLst>
                <a:ext uri="{FF2B5EF4-FFF2-40B4-BE49-F238E27FC236}">
                  <a16:creationId xmlns:a16="http://schemas.microsoft.com/office/drawing/2014/main" id="{B055C46A-CD27-1388-2525-3151661186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92337" y="4254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cxnSp>
          <p:nvCxnSpPr>
            <p:cNvPr id="28802" name="Straight Arrow Connector 129">
              <a:extLst>
                <a:ext uri="{FF2B5EF4-FFF2-40B4-BE49-F238E27FC236}">
                  <a16:creationId xmlns:a16="http://schemas.microsoft.com/office/drawing/2014/main" id="{1C6E001F-78E8-0351-ED6C-0F9B256559C6}"/>
                </a:ext>
              </a:extLst>
            </p:cNvPr>
            <p:cNvCxnSpPr>
              <a:cxnSpLocks noChangeShapeType="1"/>
              <a:endCxn id="109" idx="0"/>
            </p:cNvCxnSpPr>
            <p:nvPr/>
          </p:nvCxnSpPr>
          <p:spPr bwMode="auto">
            <a:xfrm>
              <a:off x="2562990" y="3624502"/>
              <a:ext cx="1244291" cy="58866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03" name="Straight Arrow Connector 131">
              <a:extLst>
                <a:ext uri="{FF2B5EF4-FFF2-40B4-BE49-F238E27FC236}">
                  <a16:creationId xmlns:a16="http://schemas.microsoft.com/office/drawing/2014/main" id="{F4CA4533-6C3A-BE4A-5532-AF945653269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612676" y="3575896"/>
              <a:ext cx="1714139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04" name="Straight Arrow Connector 134">
              <a:extLst>
                <a:ext uri="{FF2B5EF4-FFF2-40B4-BE49-F238E27FC236}">
                  <a16:creationId xmlns:a16="http://schemas.microsoft.com/office/drawing/2014/main" id="{C6FBB13C-ADBB-25DF-4827-0BFC4CCFA3B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709886" y="3624502"/>
              <a:ext cx="2449697" cy="58866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05" name="Straight Arrow Connector 136">
              <a:extLst>
                <a:ext uri="{FF2B5EF4-FFF2-40B4-BE49-F238E27FC236}">
                  <a16:creationId xmlns:a16="http://schemas.microsoft.com/office/drawing/2014/main" id="{7F4874DE-4F3A-8F66-0D23-0A162A09093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661280" y="3527290"/>
              <a:ext cx="2940069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06" name="Straight Arrow Connector 151">
              <a:extLst>
                <a:ext uri="{FF2B5EF4-FFF2-40B4-BE49-F238E27FC236}">
                  <a16:creationId xmlns:a16="http://schemas.microsoft.com/office/drawing/2014/main" id="{F093047F-6D4E-D884-7C19-B068B8E3E60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98546" y="3527290"/>
              <a:ext cx="440687" cy="63618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07" name="Straight Arrow Connector 153">
              <a:extLst>
                <a:ext uri="{FF2B5EF4-FFF2-40B4-BE49-F238E27FC236}">
                  <a16:creationId xmlns:a16="http://schemas.microsoft.com/office/drawing/2014/main" id="{16ED137C-6F05-E1AD-F324-1C4D5238258F}"/>
                </a:ext>
              </a:extLst>
            </p:cNvPr>
            <p:cNvCxnSpPr>
              <a:cxnSpLocks noChangeShapeType="1"/>
              <a:endCxn id="108" idx="0"/>
            </p:cNvCxnSpPr>
            <p:nvPr/>
          </p:nvCxnSpPr>
          <p:spPr bwMode="auto">
            <a:xfrm>
              <a:off x="3886129" y="3477606"/>
              <a:ext cx="555179" cy="74203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08" name="Straight Arrow Connector 155">
              <a:extLst>
                <a:ext uri="{FF2B5EF4-FFF2-40B4-BE49-F238E27FC236}">
                  <a16:creationId xmlns:a16="http://schemas.microsoft.com/office/drawing/2014/main" id="{15223982-55AE-CA86-D1B1-41E77AACDBF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48863" y="3527291"/>
              <a:ext cx="1077953" cy="68587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09" name="Straight Arrow Connector 157">
              <a:extLst>
                <a:ext uri="{FF2B5EF4-FFF2-40B4-BE49-F238E27FC236}">
                  <a16:creationId xmlns:a16="http://schemas.microsoft.com/office/drawing/2014/main" id="{F985050D-0992-8802-8E47-A7FA2E5779E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00257" y="3674187"/>
              <a:ext cx="1616930" cy="48929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10" name="Straight Arrow Connector 159">
              <a:extLst>
                <a:ext uri="{FF2B5EF4-FFF2-40B4-BE49-F238E27FC236}">
                  <a16:creationId xmlns:a16="http://schemas.microsoft.com/office/drawing/2014/main" id="{08758299-B562-00C6-7C02-26933D06F34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98548" y="3575896"/>
              <a:ext cx="2106221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11" name="Straight Arrow Connector 161">
              <a:extLst>
                <a:ext uri="{FF2B5EF4-FFF2-40B4-BE49-F238E27FC236}">
                  <a16:creationId xmlns:a16="http://schemas.microsoft.com/office/drawing/2014/main" id="{FB2CB31E-3FE5-E883-DF3E-78164DEFC8A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739233" y="3575897"/>
              <a:ext cx="146896" cy="63726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12" name="Straight Arrow Connector 163">
              <a:extLst>
                <a:ext uri="{FF2B5EF4-FFF2-40B4-BE49-F238E27FC236}">
                  <a16:creationId xmlns:a16="http://schemas.microsoft.com/office/drawing/2014/main" id="{4A23B889-2F4A-DEFE-C6BC-B1D62BE3176A}"/>
                </a:ext>
              </a:extLst>
            </p:cNvPr>
            <p:cNvCxnSpPr>
              <a:cxnSpLocks noChangeShapeType="1"/>
              <a:endCxn id="107" idx="0"/>
            </p:cNvCxnSpPr>
            <p:nvPr/>
          </p:nvCxnSpPr>
          <p:spPr bwMode="auto">
            <a:xfrm>
              <a:off x="3739233" y="3575897"/>
              <a:ext cx="1292896" cy="63726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13" name="Straight Arrow Connector 168">
              <a:extLst>
                <a:ext uri="{FF2B5EF4-FFF2-40B4-BE49-F238E27FC236}">
                  <a16:creationId xmlns:a16="http://schemas.microsoft.com/office/drawing/2014/main" id="{F1CB48A6-5716-D661-369C-D90BDD006DC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837524" y="3575896"/>
              <a:ext cx="1126558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14" name="Straight Arrow Connector 171">
              <a:extLst>
                <a:ext uri="{FF2B5EF4-FFF2-40B4-BE49-F238E27FC236}">
                  <a16:creationId xmlns:a16="http://schemas.microsoft.com/office/drawing/2014/main" id="{203B1F2A-BA4F-4224-6A12-7B5C0493EDD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033025" y="3624501"/>
              <a:ext cx="343476" cy="53897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15" name="Straight Arrow Connector 174">
              <a:extLst>
                <a:ext uri="{FF2B5EF4-FFF2-40B4-BE49-F238E27FC236}">
                  <a16:creationId xmlns:a16="http://schemas.microsoft.com/office/drawing/2014/main" id="{035B0FF1-1FEC-1D57-BA44-3B560BB950B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523396" y="3575896"/>
              <a:ext cx="392081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16" name="Straight Arrow Connector 177">
              <a:extLst>
                <a:ext uri="{FF2B5EF4-FFF2-40B4-BE49-F238E27FC236}">
                  <a16:creationId xmlns:a16="http://schemas.microsoft.com/office/drawing/2014/main" id="{FAD514D0-40E5-2E6E-9D4D-C55B80F5010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425106" y="3575896"/>
              <a:ext cx="1077953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17" name="Straight Arrow Connector 180">
              <a:extLst>
                <a:ext uri="{FF2B5EF4-FFF2-40B4-BE49-F238E27FC236}">
                  <a16:creationId xmlns:a16="http://schemas.microsoft.com/office/drawing/2014/main" id="{CCBAB1F3-B94C-992F-7BD2-14ACD7CCAA1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062372" y="3575896"/>
              <a:ext cx="587582" cy="538976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18" name="Straight Arrow Connector 183">
              <a:extLst>
                <a:ext uri="{FF2B5EF4-FFF2-40B4-BE49-F238E27FC236}">
                  <a16:creationId xmlns:a16="http://schemas.microsoft.com/office/drawing/2014/main" id="{BDA90629-0C60-40ED-61E6-D998378D058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012688" y="3575896"/>
              <a:ext cx="490372" cy="538976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19" name="Straight Arrow Connector 187">
              <a:extLst>
                <a:ext uri="{FF2B5EF4-FFF2-40B4-BE49-F238E27FC236}">
                  <a16:creationId xmlns:a16="http://schemas.microsoft.com/office/drawing/2014/main" id="{0FF3B236-AE7E-CE7D-23C4-66DD4876900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523395" y="3575896"/>
              <a:ext cx="1615850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20" name="Straight Arrow Connector 190">
              <a:extLst>
                <a:ext uri="{FF2B5EF4-FFF2-40B4-BE49-F238E27FC236}">
                  <a16:creationId xmlns:a16="http://schemas.microsoft.com/office/drawing/2014/main" id="{01C17762-90F0-5E34-AA3F-47F6AFD62A5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845454" y="3575896"/>
              <a:ext cx="931058" cy="538976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21" name="Straight Arrow Connector 194">
              <a:extLst>
                <a:ext uri="{FF2B5EF4-FFF2-40B4-BE49-F238E27FC236}">
                  <a16:creationId xmlns:a16="http://schemas.microsoft.com/office/drawing/2014/main" id="{78E87D02-DC29-E72C-F73D-C0D0A9F0C71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649954" y="3575896"/>
              <a:ext cx="489291" cy="538976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22" name="Straight Arrow Connector 197">
              <a:extLst>
                <a:ext uri="{FF2B5EF4-FFF2-40B4-BE49-F238E27FC236}">
                  <a16:creationId xmlns:a16="http://schemas.microsoft.com/office/drawing/2014/main" id="{C42BFCF3-845E-119C-2018-E1E44465857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748244" y="3575896"/>
              <a:ext cx="440687" cy="58758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823" name="Straight Arrow Connector 200">
              <a:extLst>
                <a:ext uri="{FF2B5EF4-FFF2-40B4-BE49-F238E27FC236}">
                  <a16:creationId xmlns:a16="http://schemas.microsoft.com/office/drawing/2014/main" id="{C4B2ED4E-BAFD-D6DE-9437-90D7E839C3DD}"/>
                </a:ext>
              </a:extLst>
            </p:cNvPr>
            <p:cNvCxnSpPr>
              <a:cxnSpLocks noChangeShapeType="1"/>
              <a:endCxn id="108" idx="0"/>
            </p:cNvCxnSpPr>
            <p:nvPr/>
          </p:nvCxnSpPr>
          <p:spPr bwMode="auto">
            <a:xfrm flipH="1">
              <a:off x="4441308" y="3575896"/>
              <a:ext cx="2090020" cy="64374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8824" name="TextBox 204">
              <a:extLst>
                <a:ext uri="{FF2B5EF4-FFF2-40B4-BE49-F238E27FC236}">
                  <a16:creationId xmlns:a16="http://schemas.microsoft.com/office/drawing/2014/main" id="{66C2F5D0-7352-325B-ECA5-FF6DEFA174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89536" y="2399653"/>
              <a:ext cx="979664" cy="17593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2170" tIns="31085" rIns="62170" bIns="31085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225">
                  <a:solidFill>
                    <a:srgbClr val="000000"/>
                  </a:solidFill>
                </a:rPr>
                <a:t>Extract individual words and send to aggregator machines based on hash value of word</a:t>
              </a:r>
            </a:p>
          </p:txBody>
        </p:sp>
        <p:sp>
          <p:nvSpPr>
            <p:cNvPr id="28826" name="Rectangle 153">
              <a:extLst>
                <a:ext uri="{FF2B5EF4-FFF2-40B4-BE49-F238E27FC236}">
                  <a16:creationId xmlns:a16="http://schemas.microsoft.com/office/drawing/2014/main" id="{4C852981-1BC5-9C3B-ACAC-2A9E51DA4B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17199" y="3085525"/>
              <a:ext cx="674231" cy="314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633">
                  <a:solidFill>
                    <a:srgbClr val="000000"/>
                  </a:solidFill>
                  <a:latin typeface="Arial Black" panose="020B0A04020102020204" pitchFamily="34" charset="0"/>
                </a:rPr>
                <a:t>Map</a:t>
              </a:r>
              <a:r>
                <a:rPr lang="en-US" altLang="en-US" sz="1633">
                  <a:latin typeface="Arial Black" panose="020B0A04020102020204" pitchFamily="34" charset="0"/>
                </a:rPr>
                <a:t> </a:t>
              </a:r>
              <a:endParaRPr lang="en-US" altLang="en-US" sz="1633"/>
            </a:p>
          </p:txBody>
        </p:sp>
        <p:sp>
          <p:nvSpPr>
            <p:cNvPr id="28827" name="Rectangle 154">
              <a:extLst>
                <a:ext uri="{FF2B5EF4-FFF2-40B4-BE49-F238E27FC236}">
                  <a16:creationId xmlns:a16="http://schemas.microsoft.com/office/drawing/2014/main" id="{E9BA3E4C-9600-4C5D-42A6-EE6EE7A605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7489" y="4114872"/>
              <a:ext cx="1051705" cy="314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633">
                  <a:solidFill>
                    <a:srgbClr val="000000"/>
                  </a:solidFill>
                  <a:latin typeface="Arial Black" panose="020B0A04020102020204" pitchFamily="34" charset="0"/>
                </a:rPr>
                <a:t>Reduce</a:t>
              </a:r>
              <a:r>
                <a:rPr lang="en-US" altLang="en-US" sz="1633">
                  <a:latin typeface="Arial Black" panose="020B0A04020102020204" pitchFamily="34" charset="0"/>
                </a:rPr>
                <a:t> </a:t>
              </a:r>
              <a:endParaRPr lang="en-US" altLang="en-US" sz="1633"/>
            </a:p>
          </p:txBody>
        </p:sp>
      </p:grpSp>
    </p:spTree>
    <p:extLst>
      <p:ext uri="{BB962C8B-B14F-4D97-AF65-F5344CB8AC3E}">
        <p14:creationId xmlns:p14="http://schemas.microsoft.com/office/powerpoint/2010/main" val="180418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>
            <a:extLst>
              <a:ext uri="{FF2B5EF4-FFF2-40B4-BE49-F238E27FC236}">
                <a16:creationId xmlns:a16="http://schemas.microsoft.com/office/drawing/2014/main" id="{75963421-7BEB-4352-E624-F51863B8A8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Data Aggregation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101B86D4-2491-E44C-64BC-EF45F013E85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738312"/>
            <a:ext cx="7886700" cy="3381375"/>
          </a:xfrm>
        </p:spPr>
        <p:txBody>
          <a:bodyPr/>
          <a:lstStyle/>
          <a:p>
            <a:r>
              <a:rPr lang="en-US" altLang="en-US" sz="2177" dirty="0"/>
              <a:t>Parallel programming is very useful for data aggregation of large data sets.</a:t>
            </a:r>
          </a:p>
          <a:p>
            <a:r>
              <a:rPr lang="en-US" altLang="en-US" sz="2177" dirty="0"/>
              <a:t>Need to combine many small pieces of data in some way to produce the desired output.</a:t>
            </a:r>
          </a:p>
        </p:txBody>
      </p:sp>
    </p:spTree>
    <p:extLst>
      <p:ext uri="{BB962C8B-B14F-4D97-AF65-F5344CB8AC3E}">
        <p14:creationId xmlns:p14="http://schemas.microsoft.com/office/powerpoint/2010/main" val="389071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>
            <a:extLst>
              <a:ext uri="{FF2B5EF4-FFF2-40B4-BE49-F238E27FC236}">
                <a16:creationId xmlns:a16="http://schemas.microsoft.com/office/drawing/2014/main" id="{01E4D13F-7543-57DC-6655-88712398826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Do you see a pattern?</a:t>
            </a: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4D715257-75EC-AEB3-B503-4967C36167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387286" y="1506398"/>
            <a:ext cx="6479600" cy="3691828"/>
          </a:xfrm>
        </p:spPr>
        <p:txBody>
          <a:bodyPr/>
          <a:lstStyle/>
          <a:p>
            <a:r>
              <a:rPr lang="en-US" altLang="en-US" sz="1905" dirty="0"/>
              <a:t>Parallel programming is really good for problems involving all data sets and you need to </a:t>
            </a:r>
            <a:r>
              <a:rPr lang="en-US" altLang="en-US" sz="1905" dirty="0">
                <a:solidFill>
                  <a:srgbClr val="FF0000"/>
                </a:solidFill>
              </a:rPr>
              <a:t>touch every piece of data </a:t>
            </a:r>
            <a:r>
              <a:rPr lang="en-US" altLang="en-US" sz="1905" dirty="0"/>
              <a:t>for some reason.</a:t>
            </a:r>
          </a:p>
          <a:p>
            <a:r>
              <a:rPr lang="en-US" altLang="en-US" sz="1905" dirty="0"/>
              <a:t>We also need to be able to process the data independently.</a:t>
            </a:r>
          </a:p>
          <a:p>
            <a:pPr lvl="1"/>
            <a:r>
              <a:rPr lang="en-US" altLang="en-US" sz="1905" dirty="0"/>
              <a:t>The work that one machine does is independent of the other machines.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2B825FF7-66AC-6E11-18ED-7DAD1E84E6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9517" y="5504978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78C67ACA-C9EC-FE6C-A482-5407CD4B54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1935" y="5504978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0485" name="Rectangle 3">
            <a:extLst>
              <a:ext uri="{FF2B5EF4-FFF2-40B4-BE49-F238E27FC236}">
                <a16:creationId xmlns:a16="http://schemas.microsoft.com/office/drawing/2014/main" id="{18E602D9-844C-401A-E6D3-688F528466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63274" y="5504978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0486" name="Rectangle 3">
            <a:extLst>
              <a:ext uri="{FF2B5EF4-FFF2-40B4-BE49-F238E27FC236}">
                <a16:creationId xmlns:a16="http://schemas.microsoft.com/office/drawing/2014/main" id="{040429C2-5A9D-0DAA-5AFD-384E9C503B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5692" y="5504978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0487" name="Rectangle 3">
            <a:extLst>
              <a:ext uri="{FF2B5EF4-FFF2-40B4-BE49-F238E27FC236}">
                <a16:creationId xmlns:a16="http://schemas.microsoft.com/office/drawing/2014/main" id="{D0F91B9C-16C9-4E97-6165-514FBC9509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8110" y="5504978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0488" name="Rectangle 3">
            <a:extLst>
              <a:ext uri="{FF2B5EF4-FFF2-40B4-BE49-F238E27FC236}">
                <a16:creationId xmlns:a16="http://schemas.microsoft.com/office/drawing/2014/main" id="{0477580D-C45A-9B83-75AB-B111350A4D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844" y="5504978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0489" name="Rectangle 3">
            <a:extLst>
              <a:ext uri="{FF2B5EF4-FFF2-40B4-BE49-F238E27FC236}">
                <a16:creationId xmlns:a16="http://schemas.microsoft.com/office/drawing/2014/main" id="{4ED27098-1847-814D-CB99-BCEDEF8CF1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61102" y="5512539"/>
            <a:ext cx="53789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0490" name="Rectangle 3">
            <a:extLst>
              <a:ext uri="{FF2B5EF4-FFF2-40B4-BE49-F238E27FC236}">
                <a16:creationId xmlns:a16="http://schemas.microsoft.com/office/drawing/2014/main" id="{62A0256A-629F-7844-6E57-2E6D89E576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5995" y="5504978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12" name="Line 4">
            <a:extLst>
              <a:ext uri="{FF2B5EF4-FFF2-40B4-BE49-F238E27FC236}">
                <a16:creationId xmlns:a16="http://schemas.microsoft.com/office/drawing/2014/main" id="{9CC5227B-996A-D305-ECBA-5B21D34FC65D}"/>
              </a:ext>
            </a:extLst>
          </p:cNvPr>
          <p:cNvSpPr>
            <a:spLocks noChangeShapeType="1"/>
          </p:cNvSpPr>
          <p:nvPr/>
        </p:nvSpPr>
        <p:spPr bwMode="auto">
          <a:xfrm>
            <a:off x="2384771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3" name="Line 5">
            <a:extLst>
              <a:ext uri="{FF2B5EF4-FFF2-40B4-BE49-F238E27FC236}">
                <a16:creationId xmlns:a16="http://schemas.microsoft.com/office/drawing/2014/main" id="{47D2AAC2-2C97-B861-01CA-879B47FEAF66}"/>
              </a:ext>
            </a:extLst>
          </p:cNvPr>
          <p:cNvSpPr>
            <a:spLocks noChangeShapeType="1"/>
          </p:cNvSpPr>
          <p:nvPr/>
        </p:nvSpPr>
        <p:spPr bwMode="auto">
          <a:xfrm>
            <a:off x="2488462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4" name="Line 6">
            <a:extLst>
              <a:ext uri="{FF2B5EF4-FFF2-40B4-BE49-F238E27FC236}">
                <a16:creationId xmlns:a16="http://schemas.microsoft.com/office/drawing/2014/main" id="{BF6AAC0B-3D08-2548-5D74-6DD050121F6D}"/>
              </a:ext>
            </a:extLst>
          </p:cNvPr>
          <p:cNvSpPr>
            <a:spLocks noChangeShapeType="1"/>
          </p:cNvSpPr>
          <p:nvPr/>
        </p:nvSpPr>
        <p:spPr bwMode="auto">
          <a:xfrm>
            <a:off x="2592152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5" name="Line 7">
            <a:extLst>
              <a:ext uri="{FF2B5EF4-FFF2-40B4-BE49-F238E27FC236}">
                <a16:creationId xmlns:a16="http://schemas.microsoft.com/office/drawing/2014/main" id="{17F43144-F07B-C49A-0561-236370181BFA}"/>
              </a:ext>
            </a:extLst>
          </p:cNvPr>
          <p:cNvSpPr>
            <a:spLocks noChangeShapeType="1"/>
          </p:cNvSpPr>
          <p:nvPr/>
        </p:nvSpPr>
        <p:spPr bwMode="auto">
          <a:xfrm>
            <a:off x="2695844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6" name="Line 8">
            <a:extLst>
              <a:ext uri="{FF2B5EF4-FFF2-40B4-BE49-F238E27FC236}">
                <a16:creationId xmlns:a16="http://schemas.microsoft.com/office/drawing/2014/main" id="{056F12F7-B3BB-EBF9-A3CB-4454325E6449}"/>
              </a:ext>
            </a:extLst>
          </p:cNvPr>
          <p:cNvSpPr>
            <a:spLocks noChangeShapeType="1"/>
          </p:cNvSpPr>
          <p:nvPr/>
        </p:nvSpPr>
        <p:spPr bwMode="auto">
          <a:xfrm>
            <a:off x="2894585" y="555358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" name="Line 9">
            <a:extLst>
              <a:ext uri="{FF2B5EF4-FFF2-40B4-BE49-F238E27FC236}">
                <a16:creationId xmlns:a16="http://schemas.microsoft.com/office/drawing/2014/main" id="{BE72B00C-624E-2698-3373-268E166551F5}"/>
              </a:ext>
            </a:extLst>
          </p:cNvPr>
          <p:cNvSpPr>
            <a:spLocks noChangeShapeType="1"/>
          </p:cNvSpPr>
          <p:nvPr/>
        </p:nvSpPr>
        <p:spPr bwMode="auto">
          <a:xfrm>
            <a:off x="2998275" y="555358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" name="Line 10">
            <a:extLst>
              <a:ext uri="{FF2B5EF4-FFF2-40B4-BE49-F238E27FC236}">
                <a16:creationId xmlns:a16="http://schemas.microsoft.com/office/drawing/2014/main" id="{6C17FD62-5328-50A9-DD99-8ED5438779D1}"/>
              </a:ext>
            </a:extLst>
          </p:cNvPr>
          <p:cNvSpPr>
            <a:spLocks noChangeShapeType="1"/>
          </p:cNvSpPr>
          <p:nvPr/>
        </p:nvSpPr>
        <p:spPr bwMode="auto">
          <a:xfrm>
            <a:off x="3101966" y="555358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" name="Line 11">
            <a:extLst>
              <a:ext uri="{FF2B5EF4-FFF2-40B4-BE49-F238E27FC236}">
                <a16:creationId xmlns:a16="http://schemas.microsoft.com/office/drawing/2014/main" id="{E5B336D7-9BEC-1FD4-431B-D197FCCFD174}"/>
              </a:ext>
            </a:extLst>
          </p:cNvPr>
          <p:cNvSpPr>
            <a:spLocks noChangeShapeType="1"/>
          </p:cNvSpPr>
          <p:nvPr/>
        </p:nvSpPr>
        <p:spPr bwMode="auto">
          <a:xfrm>
            <a:off x="3205657" y="555358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0" name="Line 12">
            <a:extLst>
              <a:ext uri="{FF2B5EF4-FFF2-40B4-BE49-F238E27FC236}">
                <a16:creationId xmlns:a16="http://schemas.microsoft.com/office/drawing/2014/main" id="{041AEA75-7BF9-2210-A9B1-BB5C1B99EA96}"/>
              </a:ext>
            </a:extLst>
          </p:cNvPr>
          <p:cNvSpPr>
            <a:spLocks noChangeShapeType="1"/>
          </p:cNvSpPr>
          <p:nvPr/>
        </p:nvSpPr>
        <p:spPr bwMode="auto">
          <a:xfrm>
            <a:off x="3309348" y="555358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1" name="Line 13">
            <a:extLst>
              <a:ext uri="{FF2B5EF4-FFF2-40B4-BE49-F238E27FC236}">
                <a16:creationId xmlns:a16="http://schemas.microsoft.com/office/drawing/2014/main" id="{8CCB87A4-CA32-6989-E3C2-5FD66540295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3490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2" name="Line 14">
            <a:extLst>
              <a:ext uri="{FF2B5EF4-FFF2-40B4-BE49-F238E27FC236}">
                <a16:creationId xmlns:a16="http://schemas.microsoft.com/office/drawing/2014/main" id="{4D0895B9-EAED-3DF4-55F4-34C9B3B58143}"/>
              </a:ext>
            </a:extLst>
          </p:cNvPr>
          <p:cNvSpPr>
            <a:spLocks noChangeShapeType="1"/>
          </p:cNvSpPr>
          <p:nvPr/>
        </p:nvSpPr>
        <p:spPr bwMode="auto">
          <a:xfrm>
            <a:off x="3617180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3" name="Line 15">
            <a:extLst>
              <a:ext uri="{FF2B5EF4-FFF2-40B4-BE49-F238E27FC236}">
                <a16:creationId xmlns:a16="http://schemas.microsoft.com/office/drawing/2014/main" id="{22306171-AA45-F8B0-7FDE-B10B5C271966}"/>
              </a:ext>
            </a:extLst>
          </p:cNvPr>
          <p:cNvSpPr>
            <a:spLocks noChangeShapeType="1"/>
          </p:cNvSpPr>
          <p:nvPr/>
        </p:nvSpPr>
        <p:spPr bwMode="auto">
          <a:xfrm>
            <a:off x="4135635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4" name="Line 16">
            <a:extLst>
              <a:ext uri="{FF2B5EF4-FFF2-40B4-BE49-F238E27FC236}">
                <a16:creationId xmlns:a16="http://schemas.microsoft.com/office/drawing/2014/main" id="{C8C4CECF-DE58-7582-CDC5-C7411BF84C06}"/>
              </a:ext>
            </a:extLst>
          </p:cNvPr>
          <p:cNvSpPr>
            <a:spLocks noChangeShapeType="1"/>
          </p:cNvSpPr>
          <p:nvPr/>
        </p:nvSpPr>
        <p:spPr bwMode="auto">
          <a:xfrm>
            <a:off x="4239326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5" name="Line 17">
            <a:extLst>
              <a:ext uri="{FF2B5EF4-FFF2-40B4-BE49-F238E27FC236}">
                <a16:creationId xmlns:a16="http://schemas.microsoft.com/office/drawing/2014/main" id="{F68DE9A5-5780-38DD-0E31-DCC6310E1ED3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3017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6" name="Line 18">
            <a:extLst>
              <a:ext uri="{FF2B5EF4-FFF2-40B4-BE49-F238E27FC236}">
                <a16:creationId xmlns:a16="http://schemas.microsoft.com/office/drawing/2014/main" id="{266747A4-CA3F-DDF8-D577-968B3E07099F}"/>
              </a:ext>
            </a:extLst>
          </p:cNvPr>
          <p:cNvSpPr>
            <a:spLocks noChangeShapeType="1"/>
          </p:cNvSpPr>
          <p:nvPr/>
        </p:nvSpPr>
        <p:spPr bwMode="auto">
          <a:xfrm>
            <a:off x="4446707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7" name="Line 19">
            <a:extLst>
              <a:ext uri="{FF2B5EF4-FFF2-40B4-BE49-F238E27FC236}">
                <a16:creationId xmlns:a16="http://schemas.microsoft.com/office/drawing/2014/main" id="{3B76AEA4-5E95-C219-20B2-A7BEFF76E75E}"/>
              </a:ext>
            </a:extLst>
          </p:cNvPr>
          <p:cNvSpPr>
            <a:spLocks noChangeShapeType="1"/>
          </p:cNvSpPr>
          <p:nvPr/>
        </p:nvSpPr>
        <p:spPr bwMode="auto">
          <a:xfrm>
            <a:off x="4550399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8" name="Line 21">
            <a:extLst>
              <a:ext uri="{FF2B5EF4-FFF2-40B4-BE49-F238E27FC236}">
                <a16:creationId xmlns:a16="http://schemas.microsoft.com/office/drawing/2014/main" id="{3ECA8E2B-0476-3FE6-4AD8-6BBF44D72EA4}"/>
              </a:ext>
            </a:extLst>
          </p:cNvPr>
          <p:cNvSpPr>
            <a:spLocks noChangeShapeType="1"/>
          </p:cNvSpPr>
          <p:nvPr/>
        </p:nvSpPr>
        <p:spPr bwMode="auto">
          <a:xfrm>
            <a:off x="4757780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9" name="Line 22">
            <a:extLst>
              <a:ext uri="{FF2B5EF4-FFF2-40B4-BE49-F238E27FC236}">
                <a16:creationId xmlns:a16="http://schemas.microsoft.com/office/drawing/2014/main" id="{A95BF7B5-6ED4-170E-7BD3-41D156F49D74}"/>
              </a:ext>
            </a:extLst>
          </p:cNvPr>
          <p:cNvSpPr>
            <a:spLocks noChangeShapeType="1"/>
          </p:cNvSpPr>
          <p:nvPr/>
        </p:nvSpPr>
        <p:spPr bwMode="auto">
          <a:xfrm>
            <a:off x="4861471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0" name="Line 23">
            <a:extLst>
              <a:ext uri="{FF2B5EF4-FFF2-40B4-BE49-F238E27FC236}">
                <a16:creationId xmlns:a16="http://schemas.microsoft.com/office/drawing/2014/main" id="{1D40AF21-BABD-591B-9509-318269C13DBD}"/>
              </a:ext>
            </a:extLst>
          </p:cNvPr>
          <p:cNvSpPr>
            <a:spLocks noChangeShapeType="1"/>
          </p:cNvSpPr>
          <p:nvPr/>
        </p:nvSpPr>
        <p:spPr bwMode="auto">
          <a:xfrm>
            <a:off x="4965162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1" name="Line 24">
            <a:extLst>
              <a:ext uri="{FF2B5EF4-FFF2-40B4-BE49-F238E27FC236}">
                <a16:creationId xmlns:a16="http://schemas.microsoft.com/office/drawing/2014/main" id="{4159150C-4DD9-B701-CD58-59C993BD8967}"/>
              </a:ext>
            </a:extLst>
          </p:cNvPr>
          <p:cNvSpPr>
            <a:spLocks noChangeShapeType="1"/>
          </p:cNvSpPr>
          <p:nvPr/>
        </p:nvSpPr>
        <p:spPr bwMode="auto">
          <a:xfrm>
            <a:off x="5068853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2" name="Line 25">
            <a:extLst>
              <a:ext uri="{FF2B5EF4-FFF2-40B4-BE49-F238E27FC236}">
                <a16:creationId xmlns:a16="http://schemas.microsoft.com/office/drawing/2014/main" id="{7DD7BF1F-FF6B-49BB-B0F7-1DF8AFBFA8C1}"/>
              </a:ext>
            </a:extLst>
          </p:cNvPr>
          <p:cNvSpPr>
            <a:spLocks noChangeShapeType="1"/>
          </p:cNvSpPr>
          <p:nvPr/>
        </p:nvSpPr>
        <p:spPr bwMode="auto">
          <a:xfrm>
            <a:off x="5172544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3" name="Line 26">
            <a:extLst>
              <a:ext uri="{FF2B5EF4-FFF2-40B4-BE49-F238E27FC236}">
                <a16:creationId xmlns:a16="http://schemas.microsoft.com/office/drawing/2014/main" id="{FCB4FAFF-0F2D-ECFD-ECC0-FC8260FFE60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8881" y="555358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4" name="Line 27">
            <a:extLst>
              <a:ext uri="{FF2B5EF4-FFF2-40B4-BE49-F238E27FC236}">
                <a16:creationId xmlns:a16="http://schemas.microsoft.com/office/drawing/2014/main" id="{EC410D7F-5D50-311A-4A32-3E5EB0011B21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2572" y="555358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5" name="Line 28">
            <a:extLst>
              <a:ext uri="{FF2B5EF4-FFF2-40B4-BE49-F238E27FC236}">
                <a16:creationId xmlns:a16="http://schemas.microsoft.com/office/drawing/2014/main" id="{F5AF4A9B-A278-18A1-1436-6C4DC255F237}"/>
              </a:ext>
            </a:extLst>
          </p:cNvPr>
          <p:cNvSpPr>
            <a:spLocks noChangeShapeType="1"/>
          </p:cNvSpPr>
          <p:nvPr/>
        </p:nvSpPr>
        <p:spPr bwMode="auto">
          <a:xfrm>
            <a:off x="5546263" y="555358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6" name="Line 29">
            <a:extLst>
              <a:ext uri="{FF2B5EF4-FFF2-40B4-BE49-F238E27FC236}">
                <a16:creationId xmlns:a16="http://schemas.microsoft.com/office/drawing/2014/main" id="{5CEA3C7D-9FA6-EA95-92BF-2BE7DEBEE6DD}"/>
              </a:ext>
            </a:extLst>
          </p:cNvPr>
          <p:cNvSpPr>
            <a:spLocks noChangeShapeType="1"/>
          </p:cNvSpPr>
          <p:nvPr/>
        </p:nvSpPr>
        <p:spPr bwMode="auto">
          <a:xfrm>
            <a:off x="5649954" y="555358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7" name="Line 30">
            <a:extLst>
              <a:ext uri="{FF2B5EF4-FFF2-40B4-BE49-F238E27FC236}">
                <a16:creationId xmlns:a16="http://schemas.microsoft.com/office/drawing/2014/main" id="{6E0024B3-77E9-A0C4-A847-95DFA9C94B9C}"/>
              </a:ext>
            </a:extLst>
          </p:cNvPr>
          <p:cNvSpPr>
            <a:spLocks noChangeShapeType="1"/>
          </p:cNvSpPr>
          <p:nvPr/>
        </p:nvSpPr>
        <p:spPr bwMode="auto">
          <a:xfrm>
            <a:off x="5753645" y="555358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8" name="Line 32">
            <a:extLst>
              <a:ext uri="{FF2B5EF4-FFF2-40B4-BE49-F238E27FC236}">
                <a16:creationId xmlns:a16="http://schemas.microsoft.com/office/drawing/2014/main" id="{BDD8BB97-4DEC-5316-2D9C-AD20587D7FD3}"/>
              </a:ext>
            </a:extLst>
          </p:cNvPr>
          <p:cNvSpPr>
            <a:spLocks noChangeShapeType="1"/>
          </p:cNvSpPr>
          <p:nvPr/>
        </p:nvSpPr>
        <p:spPr bwMode="auto">
          <a:xfrm>
            <a:off x="5898380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9" name="Line 33">
            <a:extLst>
              <a:ext uri="{FF2B5EF4-FFF2-40B4-BE49-F238E27FC236}">
                <a16:creationId xmlns:a16="http://schemas.microsoft.com/office/drawing/2014/main" id="{FCC8B1B7-4286-4FF5-2C42-6B16E0CCEDDF}"/>
              </a:ext>
            </a:extLst>
          </p:cNvPr>
          <p:cNvSpPr>
            <a:spLocks noChangeShapeType="1"/>
          </p:cNvSpPr>
          <p:nvPr/>
        </p:nvSpPr>
        <p:spPr bwMode="auto">
          <a:xfrm>
            <a:off x="6002071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0" name="Line 34">
            <a:extLst>
              <a:ext uri="{FF2B5EF4-FFF2-40B4-BE49-F238E27FC236}">
                <a16:creationId xmlns:a16="http://schemas.microsoft.com/office/drawing/2014/main" id="{6C9A9EE7-4773-631C-75CC-E36293D198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105762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1" name="Line 35">
            <a:extLst>
              <a:ext uri="{FF2B5EF4-FFF2-40B4-BE49-F238E27FC236}">
                <a16:creationId xmlns:a16="http://schemas.microsoft.com/office/drawing/2014/main" id="{24E34266-EE80-E02F-F2DD-4880AF432809}"/>
              </a:ext>
            </a:extLst>
          </p:cNvPr>
          <p:cNvSpPr>
            <a:spLocks noChangeShapeType="1"/>
          </p:cNvSpPr>
          <p:nvPr/>
        </p:nvSpPr>
        <p:spPr bwMode="auto">
          <a:xfrm>
            <a:off x="6209453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2" name="Line 36">
            <a:extLst>
              <a:ext uri="{FF2B5EF4-FFF2-40B4-BE49-F238E27FC236}">
                <a16:creationId xmlns:a16="http://schemas.microsoft.com/office/drawing/2014/main" id="{6450D5C7-CC53-E997-185B-7B71409D9053}"/>
              </a:ext>
            </a:extLst>
          </p:cNvPr>
          <p:cNvSpPr>
            <a:spLocks noChangeShapeType="1"/>
          </p:cNvSpPr>
          <p:nvPr/>
        </p:nvSpPr>
        <p:spPr bwMode="auto">
          <a:xfrm>
            <a:off x="6313144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3" name="Line 38">
            <a:extLst>
              <a:ext uri="{FF2B5EF4-FFF2-40B4-BE49-F238E27FC236}">
                <a16:creationId xmlns:a16="http://schemas.microsoft.com/office/drawing/2014/main" id="{0C683BA4-8CEA-EF6E-32D4-FE02D2417B35}"/>
              </a:ext>
            </a:extLst>
          </p:cNvPr>
          <p:cNvSpPr>
            <a:spLocks noChangeShapeType="1"/>
          </p:cNvSpPr>
          <p:nvPr/>
        </p:nvSpPr>
        <p:spPr bwMode="auto">
          <a:xfrm>
            <a:off x="6520526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4" name="Line 39">
            <a:extLst>
              <a:ext uri="{FF2B5EF4-FFF2-40B4-BE49-F238E27FC236}">
                <a16:creationId xmlns:a16="http://schemas.microsoft.com/office/drawing/2014/main" id="{50A2B933-9BFF-66D3-8BB0-A7BF874B4373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4216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5" name="Line 40">
            <a:extLst>
              <a:ext uri="{FF2B5EF4-FFF2-40B4-BE49-F238E27FC236}">
                <a16:creationId xmlns:a16="http://schemas.microsoft.com/office/drawing/2014/main" id="{955D07E5-AD17-BC22-36C5-F35BF5D87B3D}"/>
              </a:ext>
            </a:extLst>
          </p:cNvPr>
          <p:cNvSpPr>
            <a:spLocks noChangeShapeType="1"/>
          </p:cNvSpPr>
          <p:nvPr/>
        </p:nvSpPr>
        <p:spPr bwMode="auto">
          <a:xfrm>
            <a:off x="6727907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6" name="Line 41">
            <a:extLst>
              <a:ext uri="{FF2B5EF4-FFF2-40B4-BE49-F238E27FC236}">
                <a16:creationId xmlns:a16="http://schemas.microsoft.com/office/drawing/2014/main" id="{86B3A100-1C9A-409F-11DA-1CCE20CC5C52}"/>
              </a:ext>
            </a:extLst>
          </p:cNvPr>
          <p:cNvSpPr>
            <a:spLocks noChangeShapeType="1"/>
          </p:cNvSpPr>
          <p:nvPr/>
        </p:nvSpPr>
        <p:spPr bwMode="auto">
          <a:xfrm>
            <a:off x="6831598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7" name="Line 42">
            <a:extLst>
              <a:ext uri="{FF2B5EF4-FFF2-40B4-BE49-F238E27FC236}">
                <a16:creationId xmlns:a16="http://schemas.microsoft.com/office/drawing/2014/main" id="{756C37E3-9F92-7F14-73E2-A712FADF99F3}"/>
              </a:ext>
            </a:extLst>
          </p:cNvPr>
          <p:cNvSpPr>
            <a:spLocks noChangeShapeType="1"/>
          </p:cNvSpPr>
          <p:nvPr/>
        </p:nvSpPr>
        <p:spPr bwMode="auto">
          <a:xfrm>
            <a:off x="6935289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8" name="Line 45">
            <a:extLst>
              <a:ext uri="{FF2B5EF4-FFF2-40B4-BE49-F238E27FC236}">
                <a16:creationId xmlns:a16="http://schemas.microsoft.com/office/drawing/2014/main" id="{C80DC363-A0CE-7EEA-2DB6-079A3C95DDAB}"/>
              </a:ext>
            </a:extLst>
          </p:cNvPr>
          <p:cNvSpPr>
            <a:spLocks noChangeShapeType="1"/>
          </p:cNvSpPr>
          <p:nvPr/>
        </p:nvSpPr>
        <p:spPr bwMode="auto">
          <a:xfrm>
            <a:off x="3824562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9" name="Line 44">
            <a:extLst>
              <a:ext uri="{FF2B5EF4-FFF2-40B4-BE49-F238E27FC236}">
                <a16:creationId xmlns:a16="http://schemas.microsoft.com/office/drawing/2014/main" id="{75B177AF-DC71-B707-834B-C09EF03C5B51}"/>
              </a:ext>
            </a:extLst>
          </p:cNvPr>
          <p:cNvSpPr>
            <a:spLocks noChangeShapeType="1"/>
          </p:cNvSpPr>
          <p:nvPr/>
        </p:nvSpPr>
        <p:spPr bwMode="auto">
          <a:xfrm>
            <a:off x="3720872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0" name="Line 46">
            <a:extLst>
              <a:ext uri="{FF2B5EF4-FFF2-40B4-BE49-F238E27FC236}">
                <a16:creationId xmlns:a16="http://schemas.microsoft.com/office/drawing/2014/main" id="{A5C33139-6BBB-7479-150B-794EDCD8DB84}"/>
              </a:ext>
            </a:extLst>
          </p:cNvPr>
          <p:cNvSpPr>
            <a:spLocks noChangeShapeType="1"/>
          </p:cNvSpPr>
          <p:nvPr/>
        </p:nvSpPr>
        <p:spPr bwMode="auto">
          <a:xfrm>
            <a:off x="3928253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1" name="Line 48">
            <a:extLst>
              <a:ext uri="{FF2B5EF4-FFF2-40B4-BE49-F238E27FC236}">
                <a16:creationId xmlns:a16="http://schemas.microsoft.com/office/drawing/2014/main" id="{D550FDD2-A1CE-B93F-81E8-3F3360C96A34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1080" y="554710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2" name="Rectangle 3">
            <a:extLst>
              <a:ext uri="{FF2B5EF4-FFF2-40B4-BE49-F238E27FC236}">
                <a16:creationId xmlns:a16="http://schemas.microsoft.com/office/drawing/2014/main" id="{700D708E-6B84-AA6F-9883-D715E834BD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2304" y="4360058"/>
            <a:ext cx="4821626" cy="5703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53" name="Line 4">
            <a:extLst>
              <a:ext uri="{FF2B5EF4-FFF2-40B4-BE49-F238E27FC236}">
                <a16:creationId xmlns:a16="http://schemas.microsoft.com/office/drawing/2014/main" id="{E6E2298B-9399-A883-E28B-5C421761B8C1}"/>
              </a:ext>
            </a:extLst>
          </p:cNvPr>
          <p:cNvSpPr>
            <a:spLocks noChangeShapeType="1"/>
          </p:cNvSpPr>
          <p:nvPr/>
        </p:nvSpPr>
        <p:spPr bwMode="auto">
          <a:xfrm>
            <a:off x="2329685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4" name="Line 5">
            <a:extLst>
              <a:ext uri="{FF2B5EF4-FFF2-40B4-BE49-F238E27FC236}">
                <a16:creationId xmlns:a16="http://schemas.microsoft.com/office/drawing/2014/main" id="{0A1AD378-5D92-3FFF-370E-8C08AD1CAF3A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3377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5" name="Line 6">
            <a:extLst>
              <a:ext uri="{FF2B5EF4-FFF2-40B4-BE49-F238E27FC236}">
                <a16:creationId xmlns:a16="http://schemas.microsoft.com/office/drawing/2014/main" id="{DBFE7BA2-FF82-F55F-EBA9-14E84CB24535}"/>
              </a:ext>
            </a:extLst>
          </p:cNvPr>
          <p:cNvSpPr>
            <a:spLocks noChangeShapeType="1"/>
          </p:cNvSpPr>
          <p:nvPr/>
        </p:nvSpPr>
        <p:spPr bwMode="auto">
          <a:xfrm>
            <a:off x="2537067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6" name="Line 7">
            <a:extLst>
              <a:ext uri="{FF2B5EF4-FFF2-40B4-BE49-F238E27FC236}">
                <a16:creationId xmlns:a16="http://schemas.microsoft.com/office/drawing/2014/main" id="{FDE05B50-5E88-D450-852D-85B958621C30}"/>
              </a:ext>
            </a:extLst>
          </p:cNvPr>
          <p:cNvSpPr>
            <a:spLocks noChangeShapeType="1"/>
          </p:cNvSpPr>
          <p:nvPr/>
        </p:nvSpPr>
        <p:spPr bwMode="auto">
          <a:xfrm>
            <a:off x="2640758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7" name="Line 8">
            <a:extLst>
              <a:ext uri="{FF2B5EF4-FFF2-40B4-BE49-F238E27FC236}">
                <a16:creationId xmlns:a16="http://schemas.microsoft.com/office/drawing/2014/main" id="{10BE5DE3-2826-12F0-71E0-55CA264178CF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4449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8" name="Line 9">
            <a:extLst>
              <a:ext uri="{FF2B5EF4-FFF2-40B4-BE49-F238E27FC236}">
                <a16:creationId xmlns:a16="http://schemas.microsoft.com/office/drawing/2014/main" id="{BE0C4B9A-B7C6-23DD-4C37-6646E524BF84}"/>
              </a:ext>
            </a:extLst>
          </p:cNvPr>
          <p:cNvSpPr>
            <a:spLocks noChangeShapeType="1"/>
          </p:cNvSpPr>
          <p:nvPr/>
        </p:nvSpPr>
        <p:spPr bwMode="auto">
          <a:xfrm>
            <a:off x="2848140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9" name="Line 10">
            <a:extLst>
              <a:ext uri="{FF2B5EF4-FFF2-40B4-BE49-F238E27FC236}">
                <a16:creationId xmlns:a16="http://schemas.microsoft.com/office/drawing/2014/main" id="{5673C433-42F5-F6D7-C42C-1259BB9B37A3}"/>
              </a:ext>
            </a:extLst>
          </p:cNvPr>
          <p:cNvSpPr>
            <a:spLocks noChangeShapeType="1"/>
          </p:cNvSpPr>
          <p:nvPr/>
        </p:nvSpPr>
        <p:spPr bwMode="auto">
          <a:xfrm>
            <a:off x="2951831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0" name="Line 11">
            <a:extLst>
              <a:ext uri="{FF2B5EF4-FFF2-40B4-BE49-F238E27FC236}">
                <a16:creationId xmlns:a16="http://schemas.microsoft.com/office/drawing/2014/main" id="{73FAFEB3-E7B0-E99A-3145-571835F07456}"/>
              </a:ext>
            </a:extLst>
          </p:cNvPr>
          <p:cNvSpPr>
            <a:spLocks noChangeShapeType="1"/>
          </p:cNvSpPr>
          <p:nvPr/>
        </p:nvSpPr>
        <p:spPr bwMode="auto">
          <a:xfrm>
            <a:off x="3055522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1" name="Line 12">
            <a:extLst>
              <a:ext uri="{FF2B5EF4-FFF2-40B4-BE49-F238E27FC236}">
                <a16:creationId xmlns:a16="http://schemas.microsoft.com/office/drawing/2014/main" id="{E658C8CA-19B4-11B7-2BD5-085A43079ABF}"/>
              </a:ext>
            </a:extLst>
          </p:cNvPr>
          <p:cNvSpPr>
            <a:spLocks noChangeShapeType="1"/>
          </p:cNvSpPr>
          <p:nvPr/>
        </p:nvSpPr>
        <p:spPr bwMode="auto">
          <a:xfrm>
            <a:off x="3159212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2" name="Line 13">
            <a:extLst>
              <a:ext uri="{FF2B5EF4-FFF2-40B4-BE49-F238E27FC236}">
                <a16:creationId xmlns:a16="http://schemas.microsoft.com/office/drawing/2014/main" id="{748A8D63-048C-D430-9632-1B1D2B4B24C4}"/>
              </a:ext>
            </a:extLst>
          </p:cNvPr>
          <p:cNvSpPr>
            <a:spLocks noChangeShapeType="1"/>
          </p:cNvSpPr>
          <p:nvPr/>
        </p:nvSpPr>
        <p:spPr bwMode="auto">
          <a:xfrm>
            <a:off x="3262904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3" name="Line 14">
            <a:extLst>
              <a:ext uri="{FF2B5EF4-FFF2-40B4-BE49-F238E27FC236}">
                <a16:creationId xmlns:a16="http://schemas.microsoft.com/office/drawing/2014/main" id="{D63087E3-7E5F-3792-83E5-5CC71A08439A}"/>
              </a:ext>
            </a:extLst>
          </p:cNvPr>
          <p:cNvSpPr>
            <a:spLocks noChangeShapeType="1"/>
          </p:cNvSpPr>
          <p:nvPr/>
        </p:nvSpPr>
        <p:spPr bwMode="auto">
          <a:xfrm>
            <a:off x="3366594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4" name="Line 15">
            <a:extLst>
              <a:ext uri="{FF2B5EF4-FFF2-40B4-BE49-F238E27FC236}">
                <a16:creationId xmlns:a16="http://schemas.microsoft.com/office/drawing/2014/main" id="{D48DFA88-DBE8-C603-6F89-4621EC2C05CA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5049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5" name="Line 16">
            <a:extLst>
              <a:ext uri="{FF2B5EF4-FFF2-40B4-BE49-F238E27FC236}">
                <a16:creationId xmlns:a16="http://schemas.microsoft.com/office/drawing/2014/main" id="{9F9ACD53-3AE2-61E6-9AD2-A5DB6F93CC5C}"/>
              </a:ext>
            </a:extLst>
          </p:cNvPr>
          <p:cNvSpPr>
            <a:spLocks noChangeShapeType="1"/>
          </p:cNvSpPr>
          <p:nvPr/>
        </p:nvSpPr>
        <p:spPr bwMode="auto">
          <a:xfrm>
            <a:off x="3988739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6" name="Line 17">
            <a:extLst>
              <a:ext uri="{FF2B5EF4-FFF2-40B4-BE49-F238E27FC236}">
                <a16:creationId xmlns:a16="http://schemas.microsoft.com/office/drawing/2014/main" id="{FCE480D6-1AA2-93DC-CB43-6D38FFC89748}"/>
              </a:ext>
            </a:extLst>
          </p:cNvPr>
          <p:cNvSpPr>
            <a:spLocks noChangeShapeType="1"/>
          </p:cNvSpPr>
          <p:nvPr/>
        </p:nvSpPr>
        <p:spPr bwMode="auto">
          <a:xfrm>
            <a:off x="4092431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7" name="Line 18">
            <a:extLst>
              <a:ext uri="{FF2B5EF4-FFF2-40B4-BE49-F238E27FC236}">
                <a16:creationId xmlns:a16="http://schemas.microsoft.com/office/drawing/2014/main" id="{F15294E9-75F6-DFE9-BAE6-BB43601EE4D8}"/>
              </a:ext>
            </a:extLst>
          </p:cNvPr>
          <p:cNvSpPr>
            <a:spLocks noChangeShapeType="1"/>
          </p:cNvSpPr>
          <p:nvPr/>
        </p:nvSpPr>
        <p:spPr bwMode="auto">
          <a:xfrm>
            <a:off x="4196121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8" name="Line 19">
            <a:extLst>
              <a:ext uri="{FF2B5EF4-FFF2-40B4-BE49-F238E27FC236}">
                <a16:creationId xmlns:a16="http://schemas.microsoft.com/office/drawing/2014/main" id="{D4353F37-B192-B3D0-6436-99F9A7C89FF7}"/>
              </a:ext>
            </a:extLst>
          </p:cNvPr>
          <p:cNvSpPr>
            <a:spLocks noChangeShapeType="1"/>
          </p:cNvSpPr>
          <p:nvPr/>
        </p:nvSpPr>
        <p:spPr bwMode="auto">
          <a:xfrm>
            <a:off x="4299812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9" name="Line 20">
            <a:extLst>
              <a:ext uri="{FF2B5EF4-FFF2-40B4-BE49-F238E27FC236}">
                <a16:creationId xmlns:a16="http://schemas.microsoft.com/office/drawing/2014/main" id="{4308D63D-B2D9-85A2-16A4-B353620DC7D3}"/>
              </a:ext>
            </a:extLst>
          </p:cNvPr>
          <p:cNvSpPr>
            <a:spLocks noChangeShapeType="1"/>
          </p:cNvSpPr>
          <p:nvPr/>
        </p:nvSpPr>
        <p:spPr bwMode="auto">
          <a:xfrm>
            <a:off x="4403503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0" name="Line 21">
            <a:extLst>
              <a:ext uri="{FF2B5EF4-FFF2-40B4-BE49-F238E27FC236}">
                <a16:creationId xmlns:a16="http://schemas.microsoft.com/office/drawing/2014/main" id="{E915D39F-D606-1C6C-940A-A7BBCF49AD03}"/>
              </a:ext>
            </a:extLst>
          </p:cNvPr>
          <p:cNvSpPr>
            <a:spLocks noChangeShapeType="1"/>
          </p:cNvSpPr>
          <p:nvPr/>
        </p:nvSpPr>
        <p:spPr bwMode="auto">
          <a:xfrm>
            <a:off x="4507194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1" name="Line 22">
            <a:extLst>
              <a:ext uri="{FF2B5EF4-FFF2-40B4-BE49-F238E27FC236}">
                <a16:creationId xmlns:a16="http://schemas.microsoft.com/office/drawing/2014/main" id="{FA1FC1BA-2BB9-48AD-77D3-3914E4D486EF}"/>
              </a:ext>
            </a:extLst>
          </p:cNvPr>
          <p:cNvSpPr>
            <a:spLocks noChangeShapeType="1"/>
          </p:cNvSpPr>
          <p:nvPr/>
        </p:nvSpPr>
        <p:spPr bwMode="auto">
          <a:xfrm>
            <a:off x="4610885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2" name="Line 23">
            <a:extLst>
              <a:ext uri="{FF2B5EF4-FFF2-40B4-BE49-F238E27FC236}">
                <a16:creationId xmlns:a16="http://schemas.microsoft.com/office/drawing/2014/main" id="{CBC789E3-A94A-F0E0-F493-DEC100C1D5E0}"/>
              </a:ext>
            </a:extLst>
          </p:cNvPr>
          <p:cNvSpPr>
            <a:spLocks noChangeShapeType="1"/>
          </p:cNvSpPr>
          <p:nvPr/>
        </p:nvSpPr>
        <p:spPr bwMode="auto">
          <a:xfrm>
            <a:off x="4714576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3" name="Line 24">
            <a:extLst>
              <a:ext uri="{FF2B5EF4-FFF2-40B4-BE49-F238E27FC236}">
                <a16:creationId xmlns:a16="http://schemas.microsoft.com/office/drawing/2014/main" id="{43233D51-DC0F-10FB-457B-34373C2AF608}"/>
              </a:ext>
            </a:extLst>
          </p:cNvPr>
          <p:cNvSpPr>
            <a:spLocks noChangeShapeType="1"/>
          </p:cNvSpPr>
          <p:nvPr/>
        </p:nvSpPr>
        <p:spPr bwMode="auto">
          <a:xfrm>
            <a:off x="4818266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4" name="Line 25">
            <a:extLst>
              <a:ext uri="{FF2B5EF4-FFF2-40B4-BE49-F238E27FC236}">
                <a16:creationId xmlns:a16="http://schemas.microsoft.com/office/drawing/2014/main" id="{BDCD0576-884E-5E70-AD50-E4260753C6F8}"/>
              </a:ext>
            </a:extLst>
          </p:cNvPr>
          <p:cNvSpPr>
            <a:spLocks noChangeShapeType="1"/>
          </p:cNvSpPr>
          <p:nvPr/>
        </p:nvSpPr>
        <p:spPr bwMode="auto">
          <a:xfrm>
            <a:off x="4921958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5" name="Line 26">
            <a:extLst>
              <a:ext uri="{FF2B5EF4-FFF2-40B4-BE49-F238E27FC236}">
                <a16:creationId xmlns:a16="http://schemas.microsoft.com/office/drawing/2014/main" id="{7CBDC7CE-5D2E-5819-D7BB-5143E69CD01B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5648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6" name="Line 27">
            <a:extLst>
              <a:ext uri="{FF2B5EF4-FFF2-40B4-BE49-F238E27FC236}">
                <a16:creationId xmlns:a16="http://schemas.microsoft.com/office/drawing/2014/main" id="{DF1E1118-08E6-B010-7222-24489A20FB2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29339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7" name="Line 28">
            <a:extLst>
              <a:ext uri="{FF2B5EF4-FFF2-40B4-BE49-F238E27FC236}">
                <a16:creationId xmlns:a16="http://schemas.microsoft.com/office/drawing/2014/main" id="{321A7793-C26A-F9A8-4E27-7833C000289A}"/>
              </a:ext>
            </a:extLst>
          </p:cNvPr>
          <p:cNvSpPr>
            <a:spLocks noChangeShapeType="1"/>
          </p:cNvSpPr>
          <p:nvPr/>
        </p:nvSpPr>
        <p:spPr bwMode="auto">
          <a:xfrm>
            <a:off x="5233030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8" name="Line 29">
            <a:extLst>
              <a:ext uri="{FF2B5EF4-FFF2-40B4-BE49-F238E27FC236}">
                <a16:creationId xmlns:a16="http://schemas.microsoft.com/office/drawing/2014/main" id="{25C4C745-E424-9FBE-8452-3B9388654F73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6721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9" name="Line 30">
            <a:extLst>
              <a:ext uri="{FF2B5EF4-FFF2-40B4-BE49-F238E27FC236}">
                <a16:creationId xmlns:a16="http://schemas.microsoft.com/office/drawing/2014/main" id="{1D460CF7-49C8-C541-476F-BCFAFE32C932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412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0" name="Line 31">
            <a:extLst>
              <a:ext uri="{FF2B5EF4-FFF2-40B4-BE49-F238E27FC236}">
                <a16:creationId xmlns:a16="http://schemas.microsoft.com/office/drawing/2014/main" id="{62FA7766-E6C4-1F16-9A11-44D2787B9311}"/>
              </a:ext>
            </a:extLst>
          </p:cNvPr>
          <p:cNvSpPr>
            <a:spLocks noChangeShapeType="1"/>
          </p:cNvSpPr>
          <p:nvPr/>
        </p:nvSpPr>
        <p:spPr bwMode="auto">
          <a:xfrm>
            <a:off x="5544103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1" name="Line 32">
            <a:extLst>
              <a:ext uri="{FF2B5EF4-FFF2-40B4-BE49-F238E27FC236}">
                <a16:creationId xmlns:a16="http://schemas.microsoft.com/office/drawing/2014/main" id="{455EE07E-5199-D0F2-9AA4-B448866E473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647794" y="4408664"/>
            <a:ext cx="2160" cy="4234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2" name="Line 33">
            <a:extLst>
              <a:ext uri="{FF2B5EF4-FFF2-40B4-BE49-F238E27FC236}">
                <a16:creationId xmlns:a16="http://schemas.microsoft.com/office/drawing/2014/main" id="{E37D1BAF-9F49-70CA-80CF-267FD4FEDCDC}"/>
              </a:ext>
            </a:extLst>
          </p:cNvPr>
          <p:cNvSpPr>
            <a:spLocks noChangeShapeType="1"/>
          </p:cNvSpPr>
          <p:nvPr/>
        </p:nvSpPr>
        <p:spPr bwMode="auto">
          <a:xfrm>
            <a:off x="5751485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3" name="Line 34">
            <a:extLst>
              <a:ext uri="{FF2B5EF4-FFF2-40B4-BE49-F238E27FC236}">
                <a16:creationId xmlns:a16="http://schemas.microsoft.com/office/drawing/2014/main" id="{F0CB4CD8-7540-E834-E908-213C6B34296E}"/>
              </a:ext>
            </a:extLst>
          </p:cNvPr>
          <p:cNvSpPr>
            <a:spLocks noChangeShapeType="1"/>
          </p:cNvSpPr>
          <p:nvPr/>
        </p:nvSpPr>
        <p:spPr bwMode="auto">
          <a:xfrm>
            <a:off x="5855176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4" name="Line 35">
            <a:extLst>
              <a:ext uri="{FF2B5EF4-FFF2-40B4-BE49-F238E27FC236}">
                <a16:creationId xmlns:a16="http://schemas.microsoft.com/office/drawing/2014/main" id="{0D828D93-82D5-695B-9679-79436F27C754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8866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5" name="Line 36">
            <a:extLst>
              <a:ext uri="{FF2B5EF4-FFF2-40B4-BE49-F238E27FC236}">
                <a16:creationId xmlns:a16="http://schemas.microsoft.com/office/drawing/2014/main" id="{D3C07052-EBD2-624F-9718-3283B9FE58CA}"/>
              </a:ext>
            </a:extLst>
          </p:cNvPr>
          <p:cNvSpPr>
            <a:spLocks noChangeShapeType="1"/>
          </p:cNvSpPr>
          <p:nvPr/>
        </p:nvSpPr>
        <p:spPr bwMode="auto">
          <a:xfrm>
            <a:off x="6062558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6" name="Line 37">
            <a:extLst>
              <a:ext uri="{FF2B5EF4-FFF2-40B4-BE49-F238E27FC236}">
                <a16:creationId xmlns:a16="http://schemas.microsoft.com/office/drawing/2014/main" id="{1E9F7F51-A921-895A-CE53-CF23C0F6817D}"/>
              </a:ext>
            </a:extLst>
          </p:cNvPr>
          <p:cNvSpPr>
            <a:spLocks noChangeShapeType="1"/>
          </p:cNvSpPr>
          <p:nvPr/>
        </p:nvSpPr>
        <p:spPr bwMode="auto">
          <a:xfrm>
            <a:off x="6166248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7" name="Line 38">
            <a:extLst>
              <a:ext uri="{FF2B5EF4-FFF2-40B4-BE49-F238E27FC236}">
                <a16:creationId xmlns:a16="http://schemas.microsoft.com/office/drawing/2014/main" id="{42535947-9403-1851-56AB-5FDA3EDE984E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9939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8" name="Line 39">
            <a:extLst>
              <a:ext uri="{FF2B5EF4-FFF2-40B4-BE49-F238E27FC236}">
                <a16:creationId xmlns:a16="http://schemas.microsoft.com/office/drawing/2014/main" id="{49F9D0A2-A2DB-F806-A30A-76BC2DFBB379}"/>
              </a:ext>
            </a:extLst>
          </p:cNvPr>
          <p:cNvSpPr>
            <a:spLocks noChangeShapeType="1"/>
          </p:cNvSpPr>
          <p:nvPr/>
        </p:nvSpPr>
        <p:spPr bwMode="auto">
          <a:xfrm>
            <a:off x="6373630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9" name="Line 40">
            <a:extLst>
              <a:ext uri="{FF2B5EF4-FFF2-40B4-BE49-F238E27FC236}">
                <a16:creationId xmlns:a16="http://schemas.microsoft.com/office/drawing/2014/main" id="{11A919A1-74E6-2E08-9476-D7969E9B116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77321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0" name="Line 41">
            <a:extLst>
              <a:ext uri="{FF2B5EF4-FFF2-40B4-BE49-F238E27FC236}">
                <a16:creationId xmlns:a16="http://schemas.microsoft.com/office/drawing/2014/main" id="{006EB32E-C8F6-B002-167C-F5A92438D99F}"/>
              </a:ext>
            </a:extLst>
          </p:cNvPr>
          <p:cNvSpPr>
            <a:spLocks noChangeShapeType="1"/>
          </p:cNvSpPr>
          <p:nvPr/>
        </p:nvSpPr>
        <p:spPr bwMode="auto">
          <a:xfrm>
            <a:off x="6581012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1" name="Line 42">
            <a:extLst>
              <a:ext uri="{FF2B5EF4-FFF2-40B4-BE49-F238E27FC236}">
                <a16:creationId xmlns:a16="http://schemas.microsoft.com/office/drawing/2014/main" id="{4680E648-A77E-BB97-DAD3-607A5EF863A1}"/>
              </a:ext>
            </a:extLst>
          </p:cNvPr>
          <p:cNvSpPr>
            <a:spLocks noChangeShapeType="1"/>
          </p:cNvSpPr>
          <p:nvPr/>
        </p:nvSpPr>
        <p:spPr bwMode="auto">
          <a:xfrm>
            <a:off x="6684703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2" name="Line 43">
            <a:extLst>
              <a:ext uri="{FF2B5EF4-FFF2-40B4-BE49-F238E27FC236}">
                <a16:creationId xmlns:a16="http://schemas.microsoft.com/office/drawing/2014/main" id="{BC337BA1-E400-8893-A030-8C74BB7753C2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8393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3" name="Line 44">
            <a:extLst>
              <a:ext uri="{FF2B5EF4-FFF2-40B4-BE49-F238E27FC236}">
                <a16:creationId xmlns:a16="http://schemas.microsoft.com/office/drawing/2014/main" id="{13BF40B5-55CC-5644-9D3F-C4005672CFB1}"/>
              </a:ext>
            </a:extLst>
          </p:cNvPr>
          <p:cNvSpPr>
            <a:spLocks noChangeShapeType="1"/>
          </p:cNvSpPr>
          <p:nvPr/>
        </p:nvSpPr>
        <p:spPr bwMode="auto">
          <a:xfrm>
            <a:off x="3470285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4" name="Line 45">
            <a:extLst>
              <a:ext uri="{FF2B5EF4-FFF2-40B4-BE49-F238E27FC236}">
                <a16:creationId xmlns:a16="http://schemas.microsoft.com/office/drawing/2014/main" id="{C1807121-DB4F-5E9F-73B0-6805E29A64E8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3976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5" name="Line 46">
            <a:extLst>
              <a:ext uri="{FF2B5EF4-FFF2-40B4-BE49-F238E27FC236}">
                <a16:creationId xmlns:a16="http://schemas.microsoft.com/office/drawing/2014/main" id="{CB373996-0937-61EF-D456-19451AF10967}"/>
              </a:ext>
            </a:extLst>
          </p:cNvPr>
          <p:cNvSpPr>
            <a:spLocks noChangeShapeType="1"/>
          </p:cNvSpPr>
          <p:nvPr/>
        </p:nvSpPr>
        <p:spPr bwMode="auto">
          <a:xfrm>
            <a:off x="3677667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6" name="Line 47">
            <a:extLst>
              <a:ext uri="{FF2B5EF4-FFF2-40B4-BE49-F238E27FC236}">
                <a16:creationId xmlns:a16="http://schemas.microsoft.com/office/drawing/2014/main" id="{26FE8886-2ACE-4E11-6E41-ABA1D080CC63}"/>
              </a:ext>
            </a:extLst>
          </p:cNvPr>
          <p:cNvSpPr>
            <a:spLocks noChangeShapeType="1"/>
          </p:cNvSpPr>
          <p:nvPr/>
        </p:nvSpPr>
        <p:spPr bwMode="auto">
          <a:xfrm>
            <a:off x="3781358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7" name="Line 48">
            <a:extLst>
              <a:ext uri="{FF2B5EF4-FFF2-40B4-BE49-F238E27FC236}">
                <a16:creationId xmlns:a16="http://schemas.microsoft.com/office/drawing/2014/main" id="{066C6641-E688-C9B2-6D3D-A65780679F9B}"/>
              </a:ext>
            </a:extLst>
          </p:cNvPr>
          <p:cNvSpPr>
            <a:spLocks noChangeShapeType="1"/>
          </p:cNvSpPr>
          <p:nvPr/>
        </p:nvSpPr>
        <p:spPr bwMode="auto">
          <a:xfrm>
            <a:off x="2225995" y="4469150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cxnSp>
        <p:nvCxnSpPr>
          <p:cNvPr id="20577" name="Straight Arrow Connector 97">
            <a:extLst>
              <a:ext uri="{FF2B5EF4-FFF2-40B4-BE49-F238E27FC236}">
                <a16:creationId xmlns:a16="http://schemas.microsoft.com/office/drawing/2014/main" id="{596A410D-8059-9611-7DE8-9E7A5B8FCF7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65780" y="4996245"/>
            <a:ext cx="0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578" name="Straight Arrow Connector 98">
            <a:extLst>
              <a:ext uri="{FF2B5EF4-FFF2-40B4-BE49-F238E27FC236}">
                <a16:creationId xmlns:a16="http://schemas.microsoft.com/office/drawing/2014/main" id="{93F5C1E2-F1B6-7F50-D4B4-DABAF665816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151652" y="4996245"/>
            <a:ext cx="0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579" name="Straight Arrow Connector 99">
            <a:extLst>
              <a:ext uri="{FF2B5EF4-FFF2-40B4-BE49-F238E27FC236}">
                <a16:creationId xmlns:a16="http://schemas.microsoft.com/office/drawing/2014/main" id="{F52B2AC8-0CE3-6C18-44A8-978C0DE13F4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739233" y="4996245"/>
            <a:ext cx="0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580" name="Straight Arrow Connector 100">
            <a:extLst>
              <a:ext uri="{FF2B5EF4-FFF2-40B4-BE49-F238E27FC236}">
                <a16:creationId xmlns:a16="http://schemas.microsoft.com/office/drawing/2014/main" id="{FE45C343-933D-E596-D06B-84A4D799DC2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425105" y="4996245"/>
            <a:ext cx="0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581" name="Straight Arrow Connector 101">
            <a:extLst>
              <a:ext uri="{FF2B5EF4-FFF2-40B4-BE49-F238E27FC236}">
                <a16:creationId xmlns:a16="http://schemas.microsoft.com/office/drawing/2014/main" id="{EDC0F79A-6667-1705-5144-B99BCF0C0C2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062373" y="4996245"/>
            <a:ext cx="0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582" name="Straight Arrow Connector 102">
            <a:extLst>
              <a:ext uri="{FF2B5EF4-FFF2-40B4-BE49-F238E27FC236}">
                <a16:creationId xmlns:a16="http://schemas.microsoft.com/office/drawing/2014/main" id="{214848E7-E5D4-D816-3435-B2B5131EB1E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601349" y="4996245"/>
            <a:ext cx="0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583" name="Straight Arrow Connector 103">
            <a:extLst>
              <a:ext uri="{FF2B5EF4-FFF2-40B4-BE49-F238E27FC236}">
                <a16:creationId xmlns:a16="http://schemas.microsoft.com/office/drawing/2014/main" id="{594261B9-5F48-E23E-85EE-ED0F993FBFC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188930" y="4996245"/>
            <a:ext cx="0" cy="45256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584" name="Straight Arrow Connector 104">
            <a:extLst>
              <a:ext uri="{FF2B5EF4-FFF2-40B4-BE49-F238E27FC236}">
                <a16:creationId xmlns:a16="http://schemas.microsoft.com/office/drawing/2014/main" id="{7C9A0D4D-8291-1FF7-364E-68CFD47C09F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826197" y="4996245"/>
            <a:ext cx="0" cy="45256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276262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3" grpId="0" animBg="1"/>
      <p:bldP spid="20484" grpId="0" animBg="1"/>
      <p:bldP spid="20485" grpId="0" animBg="1"/>
      <p:bldP spid="20486" grpId="0" animBg="1"/>
      <p:bldP spid="20487" grpId="0" animBg="1"/>
      <p:bldP spid="20488" grpId="0" animBg="1"/>
      <p:bldP spid="20489" grpId="0" animBg="1"/>
      <p:bldP spid="20490" grpId="0" animBg="1"/>
      <p:bldP spid="5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7286B681-DA7E-E312-7E7D-55FD9F842E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8650" y="430848"/>
            <a:ext cx="7886700" cy="1325562"/>
          </a:xfrm>
        </p:spPr>
        <p:txBody>
          <a:bodyPr/>
          <a:lstStyle/>
          <a:p>
            <a:r>
              <a:rPr lang="en-US" altLang="en-US" dirty="0"/>
              <a:t>Parallel programming is hard</a:t>
            </a:r>
          </a:p>
        </p:txBody>
      </p:sp>
      <p:sp>
        <p:nvSpPr>
          <p:cNvPr id="21506" name="Content Placeholder 2">
            <a:extLst>
              <a:ext uri="{FF2B5EF4-FFF2-40B4-BE49-F238E27FC236}">
                <a16:creationId xmlns:a16="http://schemas.microsoft.com/office/drawing/2014/main" id="{2293318B-136D-D140-6CC3-827A4B83E09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9610" y="1286834"/>
            <a:ext cx="7886700" cy="3381375"/>
          </a:xfrm>
        </p:spPr>
        <p:txBody>
          <a:bodyPr/>
          <a:lstStyle/>
          <a:p>
            <a:r>
              <a:rPr lang="en-US" altLang="en-US" sz="1633" dirty="0"/>
              <a:t>Although the problems described so far look easy to parallelize. Programming them over large networks of computers is hard.</a:t>
            </a:r>
          </a:p>
          <a:p>
            <a:pPr lvl="1"/>
            <a:r>
              <a:rPr lang="en-US" altLang="en-US" sz="1633" dirty="0"/>
              <a:t>Need to write program that can run on multiple computers</a:t>
            </a:r>
          </a:p>
          <a:p>
            <a:pPr lvl="1"/>
            <a:r>
              <a:rPr lang="en-US" altLang="en-US" sz="1633" dirty="0"/>
              <a:t>The program on each computer needs to</a:t>
            </a:r>
          </a:p>
          <a:p>
            <a:pPr lvl="2"/>
            <a:r>
              <a:rPr lang="en-US" altLang="en-US" sz="1633" dirty="0"/>
              <a:t>Know where to get the input data from</a:t>
            </a:r>
          </a:p>
          <a:p>
            <a:pPr lvl="2"/>
            <a:r>
              <a:rPr lang="en-US" altLang="en-US" sz="1633" dirty="0"/>
              <a:t>Know where to send intermediate data in the case of aggregation</a:t>
            </a:r>
          </a:p>
          <a:p>
            <a:pPr lvl="2"/>
            <a:r>
              <a:rPr lang="en-US" altLang="en-US" sz="1633" dirty="0"/>
              <a:t>Know where to write results</a:t>
            </a:r>
          </a:p>
          <a:p>
            <a:pPr lvl="2"/>
            <a:r>
              <a:rPr lang="en-US" altLang="en-US" sz="1633" dirty="0"/>
              <a:t>Need to handle failure</a:t>
            </a:r>
          </a:p>
          <a:p>
            <a:pPr lvl="3"/>
            <a:r>
              <a:rPr lang="en-US" altLang="en-US" sz="1633" dirty="0"/>
              <a:t>Failure very common on large clusters of computers.</a:t>
            </a:r>
          </a:p>
          <a:p>
            <a:pPr lvl="3"/>
            <a:r>
              <a:rPr lang="en-US" altLang="en-US" sz="1633" dirty="0"/>
              <a:t>Need to replicate data</a:t>
            </a:r>
          </a:p>
          <a:p>
            <a:pPr lvl="3"/>
            <a:r>
              <a:rPr lang="en-US" altLang="en-US" sz="1633" dirty="0"/>
              <a:t>When failure occurs</a:t>
            </a:r>
          </a:p>
          <a:p>
            <a:pPr lvl="4"/>
            <a:r>
              <a:rPr lang="en-US" altLang="en-US" sz="1633" dirty="0"/>
              <a:t>Find replicated data</a:t>
            </a:r>
          </a:p>
          <a:p>
            <a:pPr lvl="4"/>
            <a:r>
              <a:rPr lang="en-US" altLang="en-US" sz="1633" dirty="0"/>
              <a:t>Need to work out what to restart</a:t>
            </a:r>
          </a:p>
          <a:p>
            <a:pPr lvl="2"/>
            <a:r>
              <a:rPr lang="en-US" altLang="en-US" sz="1633" dirty="0" err="1"/>
              <a:t>etc</a:t>
            </a:r>
            <a:endParaRPr lang="en-US" altLang="en-US" sz="1633" dirty="0"/>
          </a:p>
        </p:txBody>
      </p:sp>
    </p:spTree>
    <p:extLst>
      <p:ext uri="{BB962C8B-B14F-4D97-AF65-F5344CB8AC3E}">
        <p14:creationId xmlns:p14="http://schemas.microsoft.com/office/powerpoint/2010/main" val="681463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>
            <a:extLst>
              <a:ext uri="{FF2B5EF4-FFF2-40B4-BE49-F238E27FC236}">
                <a16:creationId xmlns:a16="http://schemas.microsoft.com/office/drawing/2014/main" id="{1E7713CF-53AF-24D8-C4DB-7DEE3FCE8C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06546" y="305461"/>
            <a:ext cx="6105881" cy="518455"/>
          </a:xfrm>
        </p:spPr>
        <p:txBody>
          <a:bodyPr/>
          <a:lstStyle/>
          <a:p>
            <a:r>
              <a:rPr lang="en-US" altLang="en-US" dirty="0"/>
              <a:t>MapReduce</a:t>
            </a:r>
          </a:p>
        </p:txBody>
      </p:sp>
      <p:sp>
        <p:nvSpPr>
          <p:cNvPr id="22530" name="Content Placeholder 2">
            <a:extLst>
              <a:ext uri="{FF2B5EF4-FFF2-40B4-BE49-F238E27FC236}">
                <a16:creationId xmlns:a16="http://schemas.microsoft.com/office/drawing/2014/main" id="{93E14D30-905A-20D3-FE0C-BE07754784D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332200" y="1268024"/>
            <a:ext cx="6479600" cy="3691828"/>
          </a:xfrm>
        </p:spPr>
        <p:txBody>
          <a:bodyPr/>
          <a:lstStyle/>
          <a:p>
            <a:r>
              <a:rPr lang="en-US" altLang="en-US" sz="1905" dirty="0"/>
              <a:t>Key Idea</a:t>
            </a:r>
          </a:p>
          <a:p>
            <a:pPr lvl="1"/>
            <a:r>
              <a:rPr lang="en-US" altLang="en-US" sz="1905" dirty="0"/>
              <a:t>Allow programmer to write two </a:t>
            </a:r>
            <a:r>
              <a:rPr lang="en-US" altLang="en-US" sz="1905" dirty="0">
                <a:solidFill>
                  <a:srgbClr val="FF0000"/>
                </a:solidFill>
              </a:rPr>
              <a:t>sequential programs</a:t>
            </a:r>
            <a:r>
              <a:rPr lang="en-US" altLang="en-US" sz="1905" dirty="0"/>
              <a:t> (map and reduce) </a:t>
            </a:r>
            <a:r>
              <a:rPr lang="en-US" altLang="en-US" sz="1905" dirty="0">
                <a:solidFill>
                  <a:schemeClr val="tx1"/>
                </a:solidFill>
              </a:rPr>
              <a:t>that operate on one small piece of data at a time.</a:t>
            </a:r>
          </a:p>
          <a:p>
            <a:pPr lvl="1"/>
            <a:r>
              <a:rPr lang="en-US" altLang="en-US" sz="1905" dirty="0">
                <a:solidFill>
                  <a:schemeClr val="tx1"/>
                </a:solidFill>
              </a:rPr>
              <a:t>MapReduce framework will then apply these two sequential programs to massive data sets to automatically produce a parallel program.</a:t>
            </a:r>
          </a:p>
          <a:p>
            <a:pPr lvl="1"/>
            <a:endParaRPr lang="en-US" altLang="en-US" sz="2177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E082955-74C9-A2B6-6419-1DDE2E7E47CA}"/>
              </a:ext>
            </a:extLst>
          </p:cNvPr>
          <p:cNvGrpSpPr/>
          <p:nvPr/>
        </p:nvGrpSpPr>
        <p:grpSpPr>
          <a:xfrm>
            <a:off x="1534721" y="3708751"/>
            <a:ext cx="5737563" cy="1593167"/>
            <a:chOff x="1240931" y="4213163"/>
            <a:chExt cx="5737563" cy="1593167"/>
          </a:xfrm>
        </p:grpSpPr>
        <p:sp>
          <p:nvSpPr>
            <p:cNvPr id="22531" name="Rectangle 3">
              <a:extLst>
                <a:ext uri="{FF2B5EF4-FFF2-40B4-BE49-F238E27FC236}">
                  <a16:creationId xmlns:a16="http://schemas.microsoft.com/office/drawing/2014/main" id="{E3A277D0-A235-F941-780E-6B62241643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39517" y="5358083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2532" name="Rectangle 3">
              <a:extLst>
                <a:ext uri="{FF2B5EF4-FFF2-40B4-BE49-F238E27FC236}">
                  <a16:creationId xmlns:a16="http://schemas.microsoft.com/office/drawing/2014/main" id="{EACC3621-5BF6-C139-9F61-6402ECEAF1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1935" y="5358083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2533" name="Rectangle 3">
              <a:extLst>
                <a:ext uri="{FF2B5EF4-FFF2-40B4-BE49-F238E27FC236}">
                  <a16:creationId xmlns:a16="http://schemas.microsoft.com/office/drawing/2014/main" id="{6EBF91E6-E0B2-057E-C506-E271301F45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3274" y="5358083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2534" name="Rectangle 3">
              <a:extLst>
                <a:ext uri="{FF2B5EF4-FFF2-40B4-BE49-F238E27FC236}">
                  <a16:creationId xmlns:a16="http://schemas.microsoft.com/office/drawing/2014/main" id="{1FCE70B4-9A43-A9CF-73F0-A3B1B9AF23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692" y="5358083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2535" name="Rectangle 3">
              <a:extLst>
                <a:ext uri="{FF2B5EF4-FFF2-40B4-BE49-F238E27FC236}">
                  <a16:creationId xmlns:a16="http://schemas.microsoft.com/office/drawing/2014/main" id="{562DA568-5598-7B49-F307-287C3E539B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8110" y="5358083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2536" name="Rectangle 3">
              <a:extLst>
                <a:ext uri="{FF2B5EF4-FFF2-40B4-BE49-F238E27FC236}">
                  <a16:creationId xmlns:a16="http://schemas.microsoft.com/office/drawing/2014/main" id="{E681FF50-4A98-AB58-DDC3-FCC6CBD624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0844" y="5358083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2537" name="Rectangle 3">
              <a:extLst>
                <a:ext uri="{FF2B5EF4-FFF2-40B4-BE49-F238E27FC236}">
                  <a16:creationId xmlns:a16="http://schemas.microsoft.com/office/drawing/2014/main" id="{40D3D17F-AE80-B8D0-4E08-485A2F251D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1102" y="5365643"/>
              <a:ext cx="53789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2538" name="Rectangle 3">
              <a:extLst>
                <a:ext uri="{FF2B5EF4-FFF2-40B4-BE49-F238E27FC236}">
                  <a16:creationId xmlns:a16="http://schemas.microsoft.com/office/drawing/2014/main" id="{12E76280-92E5-E141-FC84-D13C898CDA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5995" y="5358083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12" name="Line 4">
              <a:extLst>
                <a:ext uri="{FF2B5EF4-FFF2-40B4-BE49-F238E27FC236}">
                  <a16:creationId xmlns:a16="http://schemas.microsoft.com/office/drawing/2014/main" id="{7BD58845-9784-A44A-4FBA-90DAD01FC5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84771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3" name="Line 5">
              <a:extLst>
                <a:ext uri="{FF2B5EF4-FFF2-40B4-BE49-F238E27FC236}">
                  <a16:creationId xmlns:a16="http://schemas.microsoft.com/office/drawing/2014/main" id="{A5DBE124-6563-5476-579D-FAAF4428E2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8462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4" name="Line 6">
              <a:extLst>
                <a:ext uri="{FF2B5EF4-FFF2-40B4-BE49-F238E27FC236}">
                  <a16:creationId xmlns:a16="http://schemas.microsoft.com/office/drawing/2014/main" id="{0C441435-8374-6349-7974-75EA36065B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92152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5" name="Line 7">
              <a:extLst>
                <a:ext uri="{FF2B5EF4-FFF2-40B4-BE49-F238E27FC236}">
                  <a16:creationId xmlns:a16="http://schemas.microsoft.com/office/drawing/2014/main" id="{482DDB22-765B-7C0A-473F-E923B7076D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95844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6" name="Line 8">
              <a:extLst>
                <a:ext uri="{FF2B5EF4-FFF2-40B4-BE49-F238E27FC236}">
                  <a16:creationId xmlns:a16="http://schemas.microsoft.com/office/drawing/2014/main" id="{3475562C-5F5E-8E72-1526-6EE44DC4C0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94585" y="540668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7" name="Line 9">
              <a:extLst>
                <a:ext uri="{FF2B5EF4-FFF2-40B4-BE49-F238E27FC236}">
                  <a16:creationId xmlns:a16="http://schemas.microsoft.com/office/drawing/2014/main" id="{0B8AFCAF-D5E1-3BF9-2205-855886F1A1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8275" y="540668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8" name="Line 10">
              <a:extLst>
                <a:ext uri="{FF2B5EF4-FFF2-40B4-BE49-F238E27FC236}">
                  <a16:creationId xmlns:a16="http://schemas.microsoft.com/office/drawing/2014/main" id="{975680F4-B698-049F-84EC-F605AE6947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01966" y="540668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9" name="Line 11">
              <a:extLst>
                <a:ext uri="{FF2B5EF4-FFF2-40B4-BE49-F238E27FC236}">
                  <a16:creationId xmlns:a16="http://schemas.microsoft.com/office/drawing/2014/main" id="{D930B86C-A2EF-A081-E1B5-E5FC375462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05657" y="540668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0" name="Line 12">
              <a:extLst>
                <a:ext uri="{FF2B5EF4-FFF2-40B4-BE49-F238E27FC236}">
                  <a16:creationId xmlns:a16="http://schemas.microsoft.com/office/drawing/2014/main" id="{EAA7BD5C-9F3C-8CB6-9938-AD06204CBA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09348" y="540668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1" name="Line 13">
              <a:extLst>
                <a:ext uri="{FF2B5EF4-FFF2-40B4-BE49-F238E27FC236}">
                  <a16:creationId xmlns:a16="http://schemas.microsoft.com/office/drawing/2014/main" id="{AA9BAADA-D0A7-54A5-8D99-EDA1D2485D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13490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2" name="Line 14">
              <a:extLst>
                <a:ext uri="{FF2B5EF4-FFF2-40B4-BE49-F238E27FC236}">
                  <a16:creationId xmlns:a16="http://schemas.microsoft.com/office/drawing/2014/main" id="{DB340D48-B910-1206-2B73-123625589E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7180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" name="Line 15">
              <a:extLst>
                <a:ext uri="{FF2B5EF4-FFF2-40B4-BE49-F238E27FC236}">
                  <a16:creationId xmlns:a16="http://schemas.microsoft.com/office/drawing/2014/main" id="{23B8DE1C-F8FA-5431-A27B-0B9E2D3069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35635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ECADCFB5-B0EE-20C4-F8AD-280349124E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39326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5" name="Line 17">
              <a:extLst>
                <a:ext uri="{FF2B5EF4-FFF2-40B4-BE49-F238E27FC236}">
                  <a16:creationId xmlns:a16="http://schemas.microsoft.com/office/drawing/2014/main" id="{38BC579E-A01F-AB68-2F0A-93DD6F0DCD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43017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6" name="Line 18">
              <a:extLst>
                <a:ext uri="{FF2B5EF4-FFF2-40B4-BE49-F238E27FC236}">
                  <a16:creationId xmlns:a16="http://schemas.microsoft.com/office/drawing/2014/main" id="{8A28622E-569A-DFDC-75DE-20C5D3A16B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46707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" name="Line 19">
              <a:extLst>
                <a:ext uri="{FF2B5EF4-FFF2-40B4-BE49-F238E27FC236}">
                  <a16:creationId xmlns:a16="http://schemas.microsoft.com/office/drawing/2014/main" id="{A295EFB6-F4BB-D898-7E13-ACDB8AEE429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50399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" name="Line 21">
              <a:extLst>
                <a:ext uri="{FF2B5EF4-FFF2-40B4-BE49-F238E27FC236}">
                  <a16:creationId xmlns:a16="http://schemas.microsoft.com/office/drawing/2014/main" id="{D146C375-5970-1657-BCDA-73371E50A5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57780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9" name="Line 22">
              <a:extLst>
                <a:ext uri="{FF2B5EF4-FFF2-40B4-BE49-F238E27FC236}">
                  <a16:creationId xmlns:a16="http://schemas.microsoft.com/office/drawing/2014/main" id="{0D3E534B-DFE9-02B9-0237-8ED7FA8B1F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61471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0" name="Line 23">
              <a:extLst>
                <a:ext uri="{FF2B5EF4-FFF2-40B4-BE49-F238E27FC236}">
                  <a16:creationId xmlns:a16="http://schemas.microsoft.com/office/drawing/2014/main" id="{81EB3C09-0E70-1FE0-9975-EAFC2FADEC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65162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1" name="Line 24">
              <a:extLst>
                <a:ext uri="{FF2B5EF4-FFF2-40B4-BE49-F238E27FC236}">
                  <a16:creationId xmlns:a16="http://schemas.microsoft.com/office/drawing/2014/main" id="{FCC534AB-4C31-7269-1F98-F603F2A015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68853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2" name="Line 25">
              <a:extLst>
                <a:ext uri="{FF2B5EF4-FFF2-40B4-BE49-F238E27FC236}">
                  <a16:creationId xmlns:a16="http://schemas.microsoft.com/office/drawing/2014/main" id="{A71DDCC7-5357-31B3-666C-57F6DA1AB0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72544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3" name="Line 26">
              <a:extLst>
                <a:ext uri="{FF2B5EF4-FFF2-40B4-BE49-F238E27FC236}">
                  <a16:creationId xmlns:a16="http://schemas.microsoft.com/office/drawing/2014/main" id="{E2A74F93-F590-3DC4-E34A-BE9D3C293C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8881" y="540668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4" name="Line 27">
              <a:extLst>
                <a:ext uri="{FF2B5EF4-FFF2-40B4-BE49-F238E27FC236}">
                  <a16:creationId xmlns:a16="http://schemas.microsoft.com/office/drawing/2014/main" id="{E425540D-576B-FED3-CB8C-6BEA1F233A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42572" y="540668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5" name="Line 28">
              <a:extLst>
                <a:ext uri="{FF2B5EF4-FFF2-40B4-BE49-F238E27FC236}">
                  <a16:creationId xmlns:a16="http://schemas.microsoft.com/office/drawing/2014/main" id="{1576FE90-9D89-AA1B-C13B-7A19AA59C3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46263" y="540668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6" name="Line 29">
              <a:extLst>
                <a:ext uri="{FF2B5EF4-FFF2-40B4-BE49-F238E27FC236}">
                  <a16:creationId xmlns:a16="http://schemas.microsoft.com/office/drawing/2014/main" id="{E6290F14-95C8-F85B-BD95-AF054B1660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49954" y="540668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7" name="Line 30">
              <a:extLst>
                <a:ext uri="{FF2B5EF4-FFF2-40B4-BE49-F238E27FC236}">
                  <a16:creationId xmlns:a16="http://schemas.microsoft.com/office/drawing/2014/main" id="{AACB7E53-953A-13D2-87FE-7649573DFC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53645" y="540668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8" name="Line 32">
              <a:extLst>
                <a:ext uri="{FF2B5EF4-FFF2-40B4-BE49-F238E27FC236}">
                  <a16:creationId xmlns:a16="http://schemas.microsoft.com/office/drawing/2014/main" id="{CA8C8F4D-BD84-D4EA-3D3B-9F5D6BA3DC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98380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9" name="Line 33">
              <a:extLst>
                <a:ext uri="{FF2B5EF4-FFF2-40B4-BE49-F238E27FC236}">
                  <a16:creationId xmlns:a16="http://schemas.microsoft.com/office/drawing/2014/main" id="{F2681BB7-16BB-E39D-1EC7-3448C37209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02071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0" name="Line 34">
              <a:extLst>
                <a:ext uri="{FF2B5EF4-FFF2-40B4-BE49-F238E27FC236}">
                  <a16:creationId xmlns:a16="http://schemas.microsoft.com/office/drawing/2014/main" id="{3AEE7B92-034D-E8E3-EDDE-0DE91CFC31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05762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1" name="Line 35">
              <a:extLst>
                <a:ext uri="{FF2B5EF4-FFF2-40B4-BE49-F238E27FC236}">
                  <a16:creationId xmlns:a16="http://schemas.microsoft.com/office/drawing/2014/main" id="{FB9294B2-1AB1-CB1C-A5A0-9F5BAFE33E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09453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2" name="Line 36">
              <a:extLst>
                <a:ext uri="{FF2B5EF4-FFF2-40B4-BE49-F238E27FC236}">
                  <a16:creationId xmlns:a16="http://schemas.microsoft.com/office/drawing/2014/main" id="{53CAECE1-C138-BCF6-DDC1-AA7E2891F2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13144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3" name="Line 38">
              <a:extLst>
                <a:ext uri="{FF2B5EF4-FFF2-40B4-BE49-F238E27FC236}">
                  <a16:creationId xmlns:a16="http://schemas.microsoft.com/office/drawing/2014/main" id="{3C4EEB54-F1B9-D5D9-A996-A7BEE494F9E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20526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4" name="Line 39">
              <a:extLst>
                <a:ext uri="{FF2B5EF4-FFF2-40B4-BE49-F238E27FC236}">
                  <a16:creationId xmlns:a16="http://schemas.microsoft.com/office/drawing/2014/main" id="{5D85A38A-5482-ED31-98C2-AA20A122E0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24216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5" name="Line 40">
              <a:extLst>
                <a:ext uri="{FF2B5EF4-FFF2-40B4-BE49-F238E27FC236}">
                  <a16:creationId xmlns:a16="http://schemas.microsoft.com/office/drawing/2014/main" id="{EABF5736-F0B7-9D57-807F-12F3054FBD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27907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6" name="Line 41">
              <a:extLst>
                <a:ext uri="{FF2B5EF4-FFF2-40B4-BE49-F238E27FC236}">
                  <a16:creationId xmlns:a16="http://schemas.microsoft.com/office/drawing/2014/main" id="{A3521366-489E-34FB-71A4-966A767440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31598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7" name="Line 42">
              <a:extLst>
                <a:ext uri="{FF2B5EF4-FFF2-40B4-BE49-F238E27FC236}">
                  <a16:creationId xmlns:a16="http://schemas.microsoft.com/office/drawing/2014/main" id="{9D275181-FC6A-0D42-31AB-7865F375DA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35289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8" name="Line 45">
              <a:extLst>
                <a:ext uri="{FF2B5EF4-FFF2-40B4-BE49-F238E27FC236}">
                  <a16:creationId xmlns:a16="http://schemas.microsoft.com/office/drawing/2014/main" id="{B6C158EF-C684-6DB5-0B58-98EF0C0418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24562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9" name="Line 44">
              <a:extLst>
                <a:ext uri="{FF2B5EF4-FFF2-40B4-BE49-F238E27FC236}">
                  <a16:creationId xmlns:a16="http://schemas.microsoft.com/office/drawing/2014/main" id="{4EB86660-9453-1EFB-B1B5-6FE3E16897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20872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0" name="Line 46">
              <a:extLst>
                <a:ext uri="{FF2B5EF4-FFF2-40B4-BE49-F238E27FC236}">
                  <a16:creationId xmlns:a16="http://schemas.microsoft.com/office/drawing/2014/main" id="{A3BACDE6-DFBE-F91A-B8F7-90045DC795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8253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1" name="Line 48">
              <a:extLst>
                <a:ext uri="{FF2B5EF4-FFF2-40B4-BE49-F238E27FC236}">
                  <a16:creationId xmlns:a16="http://schemas.microsoft.com/office/drawing/2014/main" id="{52BAD77D-35D6-45A8-BD8A-2B47C918FF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81080" y="5400208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2" name="Rectangle 3">
              <a:extLst>
                <a:ext uri="{FF2B5EF4-FFF2-40B4-BE49-F238E27FC236}">
                  <a16:creationId xmlns:a16="http://schemas.microsoft.com/office/drawing/2014/main" id="{BE22019C-ED1A-15F5-E96D-95B882180A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22304" y="4213163"/>
              <a:ext cx="4821626" cy="570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53" name="Line 4">
              <a:extLst>
                <a:ext uri="{FF2B5EF4-FFF2-40B4-BE49-F238E27FC236}">
                  <a16:creationId xmlns:a16="http://schemas.microsoft.com/office/drawing/2014/main" id="{1F069611-2905-6596-C4BB-3C9C0D2307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29685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4" name="Line 5">
              <a:extLst>
                <a:ext uri="{FF2B5EF4-FFF2-40B4-BE49-F238E27FC236}">
                  <a16:creationId xmlns:a16="http://schemas.microsoft.com/office/drawing/2014/main" id="{0E91DF8D-4E24-1DF4-C168-89DD59A785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33377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5" name="Line 6">
              <a:extLst>
                <a:ext uri="{FF2B5EF4-FFF2-40B4-BE49-F238E27FC236}">
                  <a16:creationId xmlns:a16="http://schemas.microsoft.com/office/drawing/2014/main" id="{95206689-DB84-8EF2-B1F2-EDFA08C3CA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37067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6" name="Line 7">
              <a:extLst>
                <a:ext uri="{FF2B5EF4-FFF2-40B4-BE49-F238E27FC236}">
                  <a16:creationId xmlns:a16="http://schemas.microsoft.com/office/drawing/2014/main" id="{B90F5D48-2725-50C8-7D0D-3206E4E313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40758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7" name="Line 8">
              <a:extLst>
                <a:ext uri="{FF2B5EF4-FFF2-40B4-BE49-F238E27FC236}">
                  <a16:creationId xmlns:a16="http://schemas.microsoft.com/office/drawing/2014/main" id="{864719FD-C6F1-0300-86CC-C4238CB3E5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44449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8" name="Line 9">
              <a:extLst>
                <a:ext uri="{FF2B5EF4-FFF2-40B4-BE49-F238E27FC236}">
                  <a16:creationId xmlns:a16="http://schemas.microsoft.com/office/drawing/2014/main" id="{C1569A43-9AEC-CCC1-4241-3CDF0B557D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48140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9" name="Line 10">
              <a:extLst>
                <a:ext uri="{FF2B5EF4-FFF2-40B4-BE49-F238E27FC236}">
                  <a16:creationId xmlns:a16="http://schemas.microsoft.com/office/drawing/2014/main" id="{B2545DB1-EC2E-DC29-B234-065470A564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51831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60" name="Line 11">
              <a:extLst>
                <a:ext uri="{FF2B5EF4-FFF2-40B4-BE49-F238E27FC236}">
                  <a16:creationId xmlns:a16="http://schemas.microsoft.com/office/drawing/2014/main" id="{04106FAC-1698-7DA1-5078-3D1FDCFE90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55522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61" name="Line 12">
              <a:extLst>
                <a:ext uri="{FF2B5EF4-FFF2-40B4-BE49-F238E27FC236}">
                  <a16:creationId xmlns:a16="http://schemas.microsoft.com/office/drawing/2014/main" id="{53573775-2682-169E-3C5B-C35AFE32AF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9212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62" name="Line 13">
              <a:extLst>
                <a:ext uri="{FF2B5EF4-FFF2-40B4-BE49-F238E27FC236}">
                  <a16:creationId xmlns:a16="http://schemas.microsoft.com/office/drawing/2014/main" id="{E8A12D58-FAE8-3BA9-D076-B6B52580C8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62904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63" name="Line 14">
              <a:extLst>
                <a:ext uri="{FF2B5EF4-FFF2-40B4-BE49-F238E27FC236}">
                  <a16:creationId xmlns:a16="http://schemas.microsoft.com/office/drawing/2014/main" id="{179D344A-2037-307C-0DF6-D98629BFF1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66594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64" name="Line 15">
              <a:extLst>
                <a:ext uri="{FF2B5EF4-FFF2-40B4-BE49-F238E27FC236}">
                  <a16:creationId xmlns:a16="http://schemas.microsoft.com/office/drawing/2014/main" id="{234599EA-3CA6-E8B2-5253-83F48F03BF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85049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65" name="Line 16">
              <a:extLst>
                <a:ext uri="{FF2B5EF4-FFF2-40B4-BE49-F238E27FC236}">
                  <a16:creationId xmlns:a16="http://schemas.microsoft.com/office/drawing/2014/main" id="{53920D6E-D349-6E05-5105-BE563B9A3C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88739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66" name="Line 17">
              <a:extLst>
                <a:ext uri="{FF2B5EF4-FFF2-40B4-BE49-F238E27FC236}">
                  <a16:creationId xmlns:a16="http://schemas.microsoft.com/office/drawing/2014/main" id="{B7CC27DA-CB83-8179-8820-5CE14171F1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92431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67" name="Line 18">
              <a:extLst>
                <a:ext uri="{FF2B5EF4-FFF2-40B4-BE49-F238E27FC236}">
                  <a16:creationId xmlns:a16="http://schemas.microsoft.com/office/drawing/2014/main" id="{E63EEEC6-86BB-DCEA-DD6C-074B885BE3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6121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68" name="Line 19">
              <a:extLst>
                <a:ext uri="{FF2B5EF4-FFF2-40B4-BE49-F238E27FC236}">
                  <a16:creationId xmlns:a16="http://schemas.microsoft.com/office/drawing/2014/main" id="{5F199C48-36BF-F5D3-F959-E94BB75544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99812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69" name="Line 20">
              <a:extLst>
                <a:ext uri="{FF2B5EF4-FFF2-40B4-BE49-F238E27FC236}">
                  <a16:creationId xmlns:a16="http://schemas.microsoft.com/office/drawing/2014/main" id="{1E45B746-2106-7CEA-AD5E-C1BEC4FBE31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03503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70" name="Line 21">
              <a:extLst>
                <a:ext uri="{FF2B5EF4-FFF2-40B4-BE49-F238E27FC236}">
                  <a16:creationId xmlns:a16="http://schemas.microsoft.com/office/drawing/2014/main" id="{DE0C61F4-93BC-3629-3C68-18A450EC7C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07194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71" name="Line 22">
              <a:extLst>
                <a:ext uri="{FF2B5EF4-FFF2-40B4-BE49-F238E27FC236}">
                  <a16:creationId xmlns:a16="http://schemas.microsoft.com/office/drawing/2014/main" id="{0897E6ED-C98C-7D16-C9FD-48853CC044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10885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72" name="Line 23">
              <a:extLst>
                <a:ext uri="{FF2B5EF4-FFF2-40B4-BE49-F238E27FC236}">
                  <a16:creationId xmlns:a16="http://schemas.microsoft.com/office/drawing/2014/main" id="{AF7E7ECD-3ACC-6D7C-3BE1-1CCC0751341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14576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73" name="Line 24">
              <a:extLst>
                <a:ext uri="{FF2B5EF4-FFF2-40B4-BE49-F238E27FC236}">
                  <a16:creationId xmlns:a16="http://schemas.microsoft.com/office/drawing/2014/main" id="{9DAC06BD-6843-7127-1DD7-21DEC61EA3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18266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74" name="Line 25">
              <a:extLst>
                <a:ext uri="{FF2B5EF4-FFF2-40B4-BE49-F238E27FC236}">
                  <a16:creationId xmlns:a16="http://schemas.microsoft.com/office/drawing/2014/main" id="{3BA5D960-F305-A5CD-2826-55F83E5B1BE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21958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75" name="Line 26">
              <a:extLst>
                <a:ext uri="{FF2B5EF4-FFF2-40B4-BE49-F238E27FC236}">
                  <a16:creationId xmlns:a16="http://schemas.microsoft.com/office/drawing/2014/main" id="{6A4F8E63-67C6-E4E9-928C-1A3D858593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25648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76" name="Line 27">
              <a:extLst>
                <a:ext uri="{FF2B5EF4-FFF2-40B4-BE49-F238E27FC236}">
                  <a16:creationId xmlns:a16="http://schemas.microsoft.com/office/drawing/2014/main" id="{48A38029-62BC-3565-F753-596009D844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29339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77" name="Line 28">
              <a:extLst>
                <a:ext uri="{FF2B5EF4-FFF2-40B4-BE49-F238E27FC236}">
                  <a16:creationId xmlns:a16="http://schemas.microsoft.com/office/drawing/2014/main" id="{C68B6F8B-13F2-6473-1A04-91DF0BD724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33030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78" name="Line 29">
              <a:extLst>
                <a:ext uri="{FF2B5EF4-FFF2-40B4-BE49-F238E27FC236}">
                  <a16:creationId xmlns:a16="http://schemas.microsoft.com/office/drawing/2014/main" id="{90E62EB6-1382-653F-27B7-721E1B23EB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36721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79" name="Line 30">
              <a:extLst>
                <a:ext uri="{FF2B5EF4-FFF2-40B4-BE49-F238E27FC236}">
                  <a16:creationId xmlns:a16="http://schemas.microsoft.com/office/drawing/2014/main" id="{5DACF0CD-4010-9E43-384A-DC8A9BCCCE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40412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80" name="Line 31">
              <a:extLst>
                <a:ext uri="{FF2B5EF4-FFF2-40B4-BE49-F238E27FC236}">
                  <a16:creationId xmlns:a16="http://schemas.microsoft.com/office/drawing/2014/main" id="{D17495CC-C9A3-C7D0-9F77-2B2A8D63F8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44103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81" name="Line 32">
              <a:extLst>
                <a:ext uri="{FF2B5EF4-FFF2-40B4-BE49-F238E27FC236}">
                  <a16:creationId xmlns:a16="http://schemas.microsoft.com/office/drawing/2014/main" id="{B06AEF43-BC55-95E7-23D7-52B822FB6A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647794" y="4261768"/>
              <a:ext cx="2160" cy="4234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82" name="Line 33">
              <a:extLst>
                <a:ext uri="{FF2B5EF4-FFF2-40B4-BE49-F238E27FC236}">
                  <a16:creationId xmlns:a16="http://schemas.microsoft.com/office/drawing/2014/main" id="{4F06E1F2-C7D6-69A2-5DCB-F4E2831487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51485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83" name="Line 34">
              <a:extLst>
                <a:ext uri="{FF2B5EF4-FFF2-40B4-BE49-F238E27FC236}">
                  <a16:creationId xmlns:a16="http://schemas.microsoft.com/office/drawing/2014/main" id="{F3B13E5C-C752-C8B9-7AAE-0E8D2B8AD1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55176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84" name="Line 35">
              <a:extLst>
                <a:ext uri="{FF2B5EF4-FFF2-40B4-BE49-F238E27FC236}">
                  <a16:creationId xmlns:a16="http://schemas.microsoft.com/office/drawing/2014/main" id="{171A54D0-26D9-F8DC-49BE-8F6BA3284F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58866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85" name="Line 36">
              <a:extLst>
                <a:ext uri="{FF2B5EF4-FFF2-40B4-BE49-F238E27FC236}">
                  <a16:creationId xmlns:a16="http://schemas.microsoft.com/office/drawing/2014/main" id="{8608DA55-7BED-DA18-95F1-39AA81F786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62558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86" name="Line 37">
              <a:extLst>
                <a:ext uri="{FF2B5EF4-FFF2-40B4-BE49-F238E27FC236}">
                  <a16:creationId xmlns:a16="http://schemas.microsoft.com/office/drawing/2014/main" id="{268D0395-D13A-5389-C7CB-C78EE14A0F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66248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87" name="Line 38">
              <a:extLst>
                <a:ext uri="{FF2B5EF4-FFF2-40B4-BE49-F238E27FC236}">
                  <a16:creationId xmlns:a16="http://schemas.microsoft.com/office/drawing/2014/main" id="{57C7BA51-5B6C-6278-0FE9-C9CEF1EE2D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69939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88" name="Line 39">
              <a:extLst>
                <a:ext uri="{FF2B5EF4-FFF2-40B4-BE49-F238E27FC236}">
                  <a16:creationId xmlns:a16="http://schemas.microsoft.com/office/drawing/2014/main" id="{589157F1-872C-A8E5-D02C-4E8FF1E870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73630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89" name="Line 40">
              <a:extLst>
                <a:ext uri="{FF2B5EF4-FFF2-40B4-BE49-F238E27FC236}">
                  <a16:creationId xmlns:a16="http://schemas.microsoft.com/office/drawing/2014/main" id="{7A442817-6A6F-1F9D-23E6-A9603ED046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477321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90" name="Line 41">
              <a:extLst>
                <a:ext uri="{FF2B5EF4-FFF2-40B4-BE49-F238E27FC236}">
                  <a16:creationId xmlns:a16="http://schemas.microsoft.com/office/drawing/2014/main" id="{1070BB6C-8DE3-3D32-1F9C-368CFDB450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81012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91" name="Line 42">
              <a:extLst>
                <a:ext uri="{FF2B5EF4-FFF2-40B4-BE49-F238E27FC236}">
                  <a16:creationId xmlns:a16="http://schemas.microsoft.com/office/drawing/2014/main" id="{14E9D119-59A2-F4C6-2FAC-7468911167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684703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92" name="Line 43">
              <a:extLst>
                <a:ext uri="{FF2B5EF4-FFF2-40B4-BE49-F238E27FC236}">
                  <a16:creationId xmlns:a16="http://schemas.microsoft.com/office/drawing/2014/main" id="{F97F70EB-36BD-F9F7-DE5E-E40517364A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88393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93" name="Line 44">
              <a:extLst>
                <a:ext uri="{FF2B5EF4-FFF2-40B4-BE49-F238E27FC236}">
                  <a16:creationId xmlns:a16="http://schemas.microsoft.com/office/drawing/2014/main" id="{060EFB7C-DE50-9B39-D5EA-726E155AB4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70285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94" name="Line 45">
              <a:extLst>
                <a:ext uri="{FF2B5EF4-FFF2-40B4-BE49-F238E27FC236}">
                  <a16:creationId xmlns:a16="http://schemas.microsoft.com/office/drawing/2014/main" id="{55450992-627C-D020-00C6-113C094042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73976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95" name="Line 46">
              <a:extLst>
                <a:ext uri="{FF2B5EF4-FFF2-40B4-BE49-F238E27FC236}">
                  <a16:creationId xmlns:a16="http://schemas.microsoft.com/office/drawing/2014/main" id="{D8367D7D-B602-621E-2CB7-110A79D317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77667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96" name="Line 47">
              <a:extLst>
                <a:ext uri="{FF2B5EF4-FFF2-40B4-BE49-F238E27FC236}">
                  <a16:creationId xmlns:a16="http://schemas.microsoft.com/office/drawing/2014/main" id="{62AD590F-D6C8-24B2-D360-6F0A5E8EA1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81358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97" name="Line 48">
              <a:extLst>
                <a:ext uri="{FF2B5EF4-FFF2-40B4-BE49-F238E27FC236}">
                  <a16:creationId xmlns:a16="http://schemas.microsoft.com/office/drawing/2014/main" id="{EEF11A21-C30A-814E-8570-4046D20ED79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25995" y="4322254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cxnSp>
          <p:nvCxnSpPr>
            <p:cNvPr id="22625" name="Straight Arrow Connector 97">
              <a:extLst>
                <a:ext uri="{FF2B5EF4-FFF2-40B4-BE49-F238E27FC236}">
                  <a16:creationId xmlns:a16="http://schemas.microsoft.com/office/drawing/2014/main" id="{4F033120-5577-B85E-35AB-CA8B3807CB1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465780" y="4849350"/>
              <a:ext cx="0" cy="40396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626" name="Straight Arrow Connector 98">
              <a:extLst>
                <a:ext uri="{FF2B5EF4-FFF2-40B4-BE49-F238E27FC236}">
                  <a16:creationId xmlns:a16="http://schemas.microsoft.com/office/drawing/2014/main" id="{519BD028-8504-92E7-BF85-69B355B673F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151652" y="4849350"/>
              <a:ext cx="0" cy="40396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627" name="Straight Arrow Connector 99">
              <a:extLst>
                <a:ext uri="{FF2B5EF4-FFF2-40B4-BE49-F238E27FC236}">
                  <a16:creationId xmlns:a16="http://schemas.microsoft.com/office/drawing/2014/main" id="{F15ED83F-6025-7884-CE49-05894AB1470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739233" y="4849350"/>
              <a:ext cx="0" cy="40396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628" name="Straight Arrow Connector 100">
              <a:extLst>
                <a:ext uri="{FF2B5EF4-FFF2-40B4-BE49-F238E27FC236}">
                  <a16:creationId xmlns:a16="http://schemas.microsoft.com/office/drawing/2014/main" id="{DE571937-DC39-4F97-1B08-6A40E4F4A8F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425105" y="4849350"/>
              <a:ext cx="0" cy="40396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629" name="Straight Arrow Connector 101">
              <a:extLst>
                <a:ext uri="{FF2B5EF4-FFF2-40B4-BE49-F238E27FC236}">
                  <a16:creationId xmlns:a16="http://schemas.microsoft.com/office/drawing/2014/main" id="{C64EF665-D03E-C60E-B2FA-1CE4A172CBC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062373" y="4849350"/>
              <a:ext cx="0" cy="40396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630" name="Straight Arrow Connector 102">
              <a:extLst>
                <a:ext uri="{FF2B5EF4-FFF2-40B4-BE49-F238E27FC236}">
                  <a16:creationId xmlns:a16="http://schemas.microsoft.com/office/drawing/2014/main" id="{6995BC71-4AEB-5BC6-253A-04A37042C05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01349" y="4849350"/>
              <a:ext cx="0" cy="40396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631" name="Straight Arrow Connector 103">
              <a:extLst>
                <a:ext uri="{FF2B5EF4-FFF2-40B4-BE49-F238E27FC236}">
                  <a16:creationId xmlns:a16="http://schemas.microsoft.com/office/drawing/2014/main" id="{762EB3F3-0F54-B76B-1C53-126ABA74AB5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188930" y="4849350"/>
              <a:ext cx="0" cy="45256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632" name="Straight Arrow Connector 104">
              <a:extLst>
                <a:ext uri="{FF2B5EF4-FFF2-40B4-BE49-F238E27FC236}">
                  <a16:creationId xmlns:a16="http://schemas.microsoft.com/office/drawing/2014/main" id="{F192E3B6-3C52-F8F8-9351-B2CCAFEDBEC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826197" y="4849350"/>
              <a:ext cx="0" cy="45256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633" name="TextBox 105">
              <a:extLst>
                <a:ext uri="{FF2B5EF4-FFF2-40B4-BE49-F238E27FC236}">
                  <a16:creationId xmlns:a16="http://schemas.microsoft.com/office/drawing/2014/main" id="{71EC3BAE-F1C5-2910-CAAC-2413F31C82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40931" y="4947640"/>
              <a:ext cx="979663" cy="8168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2170" tIns="31085" rIns="62170" bIns="31085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225">
                  <a:solidFill>
                    <a:srgbClr val="000000"/>
                  </a:solidFill>
                </a:rPr>
                <a:t>Many small sequential programs run in parallel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7633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56533064-11EB-B3A6-8CDA-2EE2268B71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89537" y="576822"/>
            <a:ext cx="6105881" cy="518455"/>
          </a:xfrm>
        </p:spPr>
        <p:txBody>
          <a:bodyPr/>
          <a:lstStyle/>
          <a:p>
            <a:r>
              <a:rPr lang="en-US" altLang="en-US" dirty="0"/>
              <a:t>MapReduce</a:t>
            </a:r>
          </a:p>
        </p:txBody>
      </p:sp>
      <p:sp>
        <p:nvSpPr>
          <p:cNvPr id="6146" name="Content Placeholder 2">
            <a:extLst>
              <a:ext uri="{FF2B5EF4-FFF2-40B4-BE49-F238E27FC236}">
                <a16:creationId xmlns:a16="http://schemas.microsoft.com/office/drawing/2014/main" id="{F991B5FD-14AE-BB57-7DA4-747B330C21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89537" y="1812071"/>
            <a:ext cx="6479600" cy="3691828"/>
          </a:xfrm>
        </p:spPr>
        <p:txBody>
          <a:bodyPr/>
          <a:lstStyle/>
          <a:p>
            <a:r>
              <a:rPr lang="en-US" altLang="en-US" sz="1905"/>
              <a:t>MapReduce is a parallel programming framework designed for processing large data sets.</a:t>
            </a:r>
          </a:p>
          <a:p>
            <a:r>
              <a:rPr lang="en-US" altLang="en-US" sz="1905"/>
              <a:t>Makes parallel programming easy</a:t>
            </a:r>
          </a:p>
          <a:p>
            <a:r>
              <a:rPr lang="en-US" altLang="en-US" sz="1905"/>
              <a:t>Before going into detail regarding MapReduce</a:t>
            </a:r>
          </a:p>
          <a:p>
            <a:pPr lvl="1"/>
            <a:r>
              <a:rPr lang="en-US" altLang="en-US" sz="1905"/>
              <a:t>Let us consider some different example problems and see if parallel programming is actually useful or not</a:t>
            </a:r>
          </a:p>
          <a:p>
            <a:pPr lvl="1"/>
            <a:r>
              <a:rPr lang="en-US" altLang="en-US" sz="1905"/>
              <a:t>It turns out there are many problems that do not benefit much at all from parallel programming</a:t>
            </a:r>
          </a:p>
          <a:p>
            <a:pPr lvl="2"/>
            <a:r>
              <a:rPr lang="en-US" altLang="en-US" sz="1905"/>
              <a:t>Therefore MapReduce is of little help for solving these problems.</a:t>
            </a:r>
          </a:p>
        </p:txBody>
      </p:sp>
    </p:spTree>
    <p:extLst>
      <p:ext uri="{BB962C8B-B14F-4D97-AF65-F5344CB8AC3E}">
        <p14:creationId xmlns:p14="http://schemas.microsoft.com/office/powerpoint/2010/main" val="2087058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>
            <a:extLst>
              <a:ext uri="{FF2B5EF4-FFF2-40B4-BE49-F238E27FC236}">
                <a16:creationId xmlns:a16="http://schemas.microsoft.com/office/drawing/2014/main" id="{8179E707-F3CE-0CB3-4451-DC1AFDEA7B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36431" y="718384"/>
            <a:ext cx="6301382" cy="518455"/>
          </a:xfrm>
        </p:spPr>
        <p:txBody>
          <a:bodyPr/>
          <a:lstStyle/>
          <a:p>
            <a:r>
              <a:rPr lang="en-US" altLang="en-US" sz="2449" dirty="0"/>
              <a:t>Example Problems 1: Traveling Salesman</a:t>
            </a:r>
          </a:p>
        </p:txBody>
      </p:sp>
      <p:sp>
        <p:nvSpPr>
          <p:cNvPr id="16387" name="Content Placeholder 2">
            <a:extLst>
              <a:ext uri="{FF2B5EF4-FFF2-40B4-BE49-F238E27FC236}">
                <a16:creationId xmlns:a16="http://schemas.microsoft.com/office/drawing/2014/main" id="{7E52AB2D-33FF-A15B-AA62-642655D637D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338142" y="2351048"/>
            <a:ext cx="6479600" cy="625385"/>
          </a:xfrm>
        </p:spPr>
        <p:txBody>
          <a:bodyPr/>
          <a:lstStyle/>
          <a:p>
            <a:r>
              <a:rPr lang="en-US" altLang="en-US" sz="1905"/>
              <a:t>Find a cycle in the graph such that</a:t>
            </a:r>
          </a:p>
          <a:p>
            <a:pPr lvl="1"/>
            <a:r>
              <a:rPr lang="en-US" altLang="en-US" sz="1905"/>
              <a:t>each vertex is only visited once</a:t>
            </a:r>
          </a:p>
          <a:p>
            <a:pPr lvl="1"/>
            <a:r>
              <a:rPr lang="en-US" altLang="en-US" sz="1905"/>
              <a:t>the sum of the weights are minimized</a:t>
            </a:r>
          </a:p>
          <a:p>
            <a:pPr lvl="1"/>
            <a:endParaRPr lang="en-US" altLang="en-US" sz="1905"/>
          </a:p>
          <a:p>
            <a:endParaRPr lang="en-US" altLang="en-US" sz="1905"/>
          </a:p>
          <a:p>
            <a:pPr lvl="1"/>
            <a:endParaRPr lang="en-US" altLang="en-US" sz="1905"/>
          </a:p>
          <a:p>
            <a:endParaRPr lang="en-US" altLang="en-US" sz="1905"/>
          </a:p>
          <a:p>
            <a:endParaRPr lang="en-US" altLang="en-US" sz="1905"/>
          </a:p>
          <a:p>
            <a:endParaRPr lang="en-US" altLang="en-US" sz="1905"/>
          </a:p>
          <a:p>
            <a:endParaRPr lang="en-US" altLang="en-US" sz="1905"/>
          </a:p>
          <a:p>
            <a:endParaRPr lang="en-US" altLang="en-US" sz="1905"/>
          </a:p>
          <a:p>
            <a:endParaRPr lang="en-US" altLang="en-US" sz="1905"/>
          </a:p>
        </p:txBody>
      </p:sp>
      <p:pic>
        <p:nvPicPr>
          <p:cNvPr id="16388" name="Picture 3">
            <a:extLst>
              <a:ext uri="{FF2B5EF4-FFF2-40B4-BE49-F238E27FC236}">
                <a16:creationId xmlns:a16="http://schemas.microsoft.com/office/drawing/2014/main" id="{0A079CE0-5BEE-BBF7-BC11-CE449A526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6781" y="3282105"/>
            <a:ext cx="3429360" cy="2379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0444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C9A96094-11F2-37C0-52C8-7B7DC5E73F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43448" y="161183"/>
            <a:ext cx="6351067" cy="518455"/>
          </a:xfrm>
        </p:spPr>
        <p:txBody>
          <a:bodyPr/>
          <a:lstStyle/>
          <a:p>
            <a:r>
              <a:rPr lang="en-US" altLang="en-US" sz="2177" dirty="0"/>
              <a:t>Example Problems 1: Traveling Salesman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8B000-ADC1-A154-E159-29FD31151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181" y="933287"/>
            <a:ext cx="6479600" cy="3691828"/>
          </a:xfrm>
        </p:spPr>
        <p:txBody>
          <a:bodyPr/>
          <a:lstStyle/>
          <a:p>
            <a:pPr>
              <a:defRPr/>
            </a:pPr>
            <a:r>
              <a:rPr lang="en-US" sz="1633" dirty="0">
                <a:ea typeface="ＭＳ Ｐゴシック" charset="0"/>
                <a:cs typeface="ＭＳ Ｐゴシック" charset="0"/>
              </a:rPr>
              <a:t>This problem is an instance of an NP-complete problem.</a:t>
            </a:r>
          </a:p>
          <a:p>
            <a:pPr lvl="1">
              <a:defRPr/>
            </a:pPr>
            <a:r>
              <a:rPr lang="en-US" sz="1633" dirty="0">
                <a:ea typeface="ＭＳ Ｐゴシック" charset="0"/>
              </a:rPr>
              <a:t>There are no known polynomial time solutions to any NP-complete problems.</a:t>
            </a:r>
          </a:p>
          <a:p>
            <a:pPr lvl="2">
              <a:defRPr/>
            </a:pPr>
            <a:r>
              <a:rPr lang="en-US" sz="1633" dirty="0">
                <a:ea typeface="ＭＳ Ｐゴシック" charset="0"/>
              </a:rPr>
              <a:t>If you are interested please look up NP-complete </a:t>
            </a:r>
          </a:p>
          <a:p>
            <a:pPr>
              <a:defRPr/>
            </a:pPr>
            <a:r>
              <a:rPr lang="en-US" sz="1633" dirty="0">
                <a:ea typeface="ＭＳ Ｐゴシック" charset="0"/>
                <a:cs typeface="ＭＳ Ｐゴシック" charset="0"/>
              </a:rPr>
              <a:t>This means the complexity of this problem is exponential. In this particular case the solution is in the order of O(n!)</a:t>
            </a:r>
          </a:p>
          <a:p>
            <a:pPr lvl="1">
              <a:defRPr/>
            </a:pPr>
            <a:r>
              <a:rPr lang="en-US" sz="1633" dirty="0">
                <a:ea typeface="ＭＳ Ｐゴシック" charset="0"/>
              </a:rPr>
              <a:t>Meaning we need to try every possible combination to find the answer.</a:t>
            </a:r>
          </a:p>
          <a:p>
            <a:pPr>
              <a:defRPr/>
            </a:pPr>
            <a:r>
              <a:rPr lang="en-US" sz="1633" dirty="0">
                <a:ea typeface="ＭＳ Ｐゴシック" charset="0"/>
                <a:cs typeface="ＭＳ Ｐゴシック" charset="0"/>
              </a:rPr>
              <a:t>For this type of problem parallel programing has negligible effect.</a:t>
            </a:r>
          </a:p>
          <a:p>
            <a:pPr>
              <a:defRPr/>
            </a:pPr>
            <a:r>
              <a:rPr lang="en-US" sz="1633" dirty="0">
                <a:ea typeface="ＭＳ Ｐゴシック" charset="0"/>
                <a:cs typeface="ＭＳ Ｐゴシック" charset="0"/>
              </a:rPr>
              <a:t>No one can solve this using any existing computer or all the computers in the world connected, if the program size is moderately large</a:t>
            </a:r>
          </a:p>
          <a:p>
            <a:pPr>
              <a:defRPr/>
            </a:pPr>
            <a:r>
              <a:rPr lang="en-US" sz="1633" dirty="0">
                <a:ea typeface="ＭＳ Ｐゴシック" charset="0"/>
                <a:cs typeface="ＭＳ Ｐゴシック" charset="0"/>
              </a:rPr>
              <a:t>For example if there are 100 graph nodes (n = 100) then it would take around  9.33x 10</a:t>
            </a:r>
            <a:r>
              <a:rPr lang="en-US" sz="1633" baseline="30000" dirty="0">
                <a:ea typeface="ＭＳ Ｐゴシック" charset="0"/>
                <a:cs typeface="ＭＳ Ｐゴシック" charset="0"/>
              </a:rPr>
              <a:t>157</a:t>
            </a:r>
            <a:r>
              <a:rPr lang="en-US" sz="1633" dirty="0">
                <a:ea typeface="ＭＳ Ｐゴシック" charset="0"/>
                <a:cs typeface="ＭＳ Ｐゴシック" charset="0"/>
              </a:rPr>
              <a:t> operations</a:t>
            </a:r>
          </a:p>
          <a:p>
            <a:pPr>
              <a:defRPr/>
            </a:pPr>
            <a:r>
              <a:rPr lang="en-US" sz="1633" dirty="0">
                <a:ea typeface="ＭＳ Ｐゴシック" charset="0"/>
                <a:cs typeface="ＭＳ Ｐゴシック" charset="0"/>
              </a:rPr>
              <a:t>So if you used 1000 computers then you can reduce the above complexity to </a:t>
            </a:r>
          </a:p>
          <a:p>
            <a:pPr marL="382091" lvl="1" indent="0">
              <a:buNone/>
              <a:defRPr/>
            </a:pPr>
            <a:r>
              <a:rPr lang="en-US" sz="1633" dirty="0">
                <a:ea typeface="ＭＳ Ｐゴシック" charset="0"/>
              </a:rPr>
              <a:t>9.33 x 10</a:t>
            </a:r>
            <a:r>
              <a:rPr lang="en-US" sz="1633" baseline="30000" dirty="0">
                <a:ea typeface="ＭＳ Ｐゴシック" charset="0"/>
              </a:rPr>
              <a:t>154</a:t>
            </a:r>
            <a:r>
              <a:rPr lang="en-US" sz="1633" dirty="0">
                <a:ea typeface="ＭＳ Ｐゴシック" charset="0"/>
              </a:rPr>
              <a:t> operations      </a:t>
            </a:r>
            <a:r>
              <a:rPr lang="en-US" sz="1633" dirty="0">
                <a:solidFill>
                  <a:srgbClr val="FF0000"/>
                </a:solidFill>
                <a:ea typeface="ＭＳ Ｐゴシック" charset="0"/>
              </a:rPr>
              <a:t>parallelism will not help much</a:t>
            </a:r>
          </a:p>
        </p:txBody>
      </p:sp>
    </p:spTree>
    <p:extLst>
      <p:ext uri="{BB962C8B-B14F-4D97-AF65-F5344CB8AC3E}">
        <p14:creationId xmlns:p14="http://schemas.microsoft.com/office/powerpoint/2010/main" val="2793498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>
            <a:extLst>
              <a:ext uri="{FF2B5EF4-FFF2-40B4-BE49-F238E27FC236}">
                <a16:creationId xmlns:a16="http://schemas.microsoft.com/office/drawing/2014/main" id="{23820B77-DA41-23BC-4A81-547B2C140D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8650" y="195430"/>
            <a:ext cx="7886700" cy="1325562"/>
          </a:xfrm>
        </p:spPr>
        <p:txBody>
          <a:bodyPr/>
          <a:lstStyle/>
          <a:p>
            <a:r>
              <a:rPr lang="en-US" altLang="en-US" sz="2449" dirty="0"/>
              <a:t>Parallel Programming Not Suitable for high complexity problems</a:t>
            </a:r>
          </a:p>
        </p:txBody>
      </p:sp>
      <p:sp>
        <p:nvSpPr>
          <p:cNvPr id="9218" name="Content Placeholder 2">
            <a:extLst>
              <a:ext uri="{FF2B5EF4-FFF2-40B4-BE49-F238E27FC236}">
                <a16:creationId xmlns:a16="http://schemas.microsoft.com/office/drawing/2014/main" id="{693ABB5E-5220-1D90-0D43-6E8F7403F1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738312"/>
            <a:ext cx="7886700" cy="3381375"/>
          </a:xfrm>
        </p:spPr>
        <p:txBody>
          <a:bodyPr/>
          <a:lstStyle/>
          <a:p>
            <a:r>
              <a:rPr lang="en-US" altLang="en-US" sz="1905" dirty="0"/>
              <a:t>Parallel programming is not suitable for solving problems that have high complexity.</a:t>
            </a:r>
          </a:p>
          <a:p>
            <a:r>
              <a:rPr lang="en-US" altLang="en-US" sz="1905" dirty="0"/>
              <a:t>We saw the traveling salesman problem is NP-complete</a:t>
            </a:r>
          </a:p>
          <a:p>
            <a:r>
              <a:rPr lang="en-US" altLang="en-US" sz="1905" dirty="0"/>
              <a:t>There are many other problems that are NP-complete</a:t>
            </a:r>
          </a:p>
          <a:p>
            <a:r>
              <a:rPr lang="en-US" altLang="en-US" sz="1905" dirty="0"/>
              <a:t>Need to find some heuristic solution. </a:t>
            </a:r>
          </a:p>
          <a:p>
            <a:pPr lvl="1"/>
            <a:r>
              <a:rPr lang="en-US" altLang="en-US" sz="1905" dirty="0"/>
              <a:t>Find a near optimal answer.</a:t>
            </a:r>
          </a:p>
          <a:p>
            <a:r>
              <a:rPr lang="en-US" altLang="en-US" sz="1905" dirty="0"/>
              <a:t>Other high complexity problems which are not as hard as NP-complete also maybe too hard for parallel programming (e.g. has complexity of O(n</a:t>
            </a:r>
            <a:r>
              <a:rPr lang="en-US" altLang="en-US" sz="1905" baseline="30000" dirty="0"/>
              <a:t>10</a:t>
            </a:r>
            <a:r>
              <a:rPr lang="en-US" altLang="en-US" sz="1905" dirty="0"/>
              <a:t>))</a:t>
            </a:r>
          </a:p>
          <a:p>
            <a:pPr lvl="1"/>
            <a:r>
              <a:rPr lang="en-US" altLang="en-US" sz="1905" dirty="0"/>
              <a:t>For these problems we need to find better algorithms or live with non-optimal answer</a:t>
            </a:r>
          </a:p>
        </p:txBody>
      </p:sp>
    </p:spTree>
    <p:extLst>
      <p:ext uri="{BB962C8B-B14F-4D97-AF65-F5344CB8AC3E}">
        <p14:creationId xmlns:p14="http://schemas.microsoft.com/office/powerpoint/2010/main" val="249004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5" name="Title 1">
            <a:extLst>
              <a:ext uri="{FF2B5EF4-FFF2-40B4-BE49-F238E27FC236}">
                <a16:creationId xmlns:a16="http://schemas.microsoft.com/office/drawing/2014/main" id="{C2CA2BF4-F8DF-CD7F-2450-FF852A2D6A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00784" y="338794"/>
            <a:ext cx="7717574" cy="518455"/>
          </a:xfrm>
        </p:spPr>
        <p:txBody>
          <a:bodyPr/>
          <a:lstStyle/>
          <a:p>
            <a:r>
              <a:rPr lang="en-US" altLang="en-US" dirty="0"/>
              <a:t>Example Problem 2: Search</a:t>
            </a:r>
          </a:p>
        </p:txBody>
      </p:sp>
      <p:sp>
        <p:nvSpPr>
          <p:cNvPr id="10249" name="Content Placeholder 2">
            <a:extLst>
              <a:ext uri="{FF2B5EF4-FFF2-40B4-BE49-F238E27FC236}">
                <a16:creationId xmlns:a16="http://schemas.microsoft.com/office/drawing/2014/main" id="{E812363F-EF25-82C2-9055-E9C3D7896A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55692" y="1247046"/>
            <a:ext cx="6479600" cy="2155907"/>
          </a:xfrm>
        </p:spPr>
        <p:txBody>
          <a:bodyPr/>
          <a:lstStyle/>
          <a:p>
            <a:r>
              <a:rPr lang="en-US" altLang="en-US" sz="1633" dirty="0"/>
              <a:t>Find all occurrences of the word La Trobe in a collection of 10 million documents (100 GB) </a:t>
            </a:r>
          </a:p>
          <a:p>
            <a:r>
              <a:rPr lang="en-US" altLang="en-US" sz="1633" dirty="0"/>
              <a:t>Can parallel programming help us solve this problem?</a:t>
            </a:r>
          </a:p>
          <a:p>
            <a:r>
              <a:rPr lang="en-US" altLang="en-US" sz="1633" dirty="0"/>
              <a:t>The answer depends</a:t>
            </a:r>
          </a:p>
          <a:p>
            <a:r>
              <a:rPr lang="en-US" altLang="en-US" sz="1633" dirty="0"/>
              <a:t>Is there already an index on the data?</a:t>
            </a:r>
          </a:p>
          <a:p>
            <a:r>
              <a:rPr lang="en-US" altLang="en-US" sz="1633" dirty="0"/>
              <a:t>If index exists then</a:t>
            </a:r>
          </a:p>
          <a:p>
            <a:pPr lvl="1"/>
            <a:r>
              <a:rPr lang="en-US" altLang="en-US" sz="1633" dirty="0">
                <a:solidFill>
                  <a:srgbClr val="FF0000"/>
                </a:solidFill>
              </a:rPr>
              <a:t>No</a:t>
            </a:r>
            <a:r>
              <a:rPr lang="en-US" altLang="en-US" sz="1633" dirty="0"/>
              <a:t> need to use parallel programming</a:t>
            </a:r>
          </a:p>
          <a:p>
            <a:pPr lvl="1"/>
            <a:r>
              <a:rPr lang="en-US" altLang="en-US" sz="1633" dirty="0"/>
              <a:t>Just use one computer to lookup solution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8882B1A-62E8-A197-E97A-D573B4929215}"/>
              </a:ext>
            </a:extLst>
          </p:cNvPr>
          <p:cNvGrpSpPr/>
          <p:nvPr/>
        </p:nvGrpSpPr>
        <p:grpSpPr>
          <a:xfrm>
            <a:off x="2353086" y="4461219"/>
            <a:ext cx="4399302" cy="1738443"/>
            <a:chOff x="1631932" y="4066268"/>
            <a:chExt cx="4906160" cy="1934483"/>
          </a:xfrm>
        </p:grpSpPr>
        <p:sp>
          <p:nvSpPr>
            <p:cNvPr id="21505" name="Rectangle 3">
              <a:extLst>
                <a:ext uri="{FF2B5EF4-FFF2-40B4-BE49-F238E27FC236}">
                  <a16:creationId xmlns:a16="http://schemas.microsoft.com/office/drawing/2014/main" id="{04D9089B-6DDD-56D7-36D4-139A2C3E3C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5454" y="5486616"/>
              <a:ext cx="538977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100" name="Rectangle 3">
              <a:extLst>
                <a:ext uri="{FF2B5EF4-FFF2-40B4-BE49-F238E27FC236}">
                  <a16:creationId xmlns:a16="http://schemas.microsoft.com/office/drawing/2014/main" id="{B2CF7938-789E-62C9-B47C-247B53B697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7873" y="5486616"/>
              <a:ext cx="538977" cy="44068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1507" name="Rectangle 3">
              <a:extLst>
                <a:ext uri="{FF2B5EF4-FFF2-40B4-BE49-F238E27FC236}">
                  <a16:creationId xmlns:a16="http://schemas.microsoft.com/office/drawing/2014/main" id="{92F6BCA2-4DDC-B2ED-3F0A-051CA3CA1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0291" y="5486616"/>
              <a:ext cx="538977" cy="440687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1508" name="Rectangle 3">
              <a:extLst>
                <a:ext uri="{FF2B5EF4-FFF2-40B4-BE49-F238E27FC236}">
                  <a16:creationId xmlns:a16="http://schemas.microsoft.com/office/drawing/2014/main" id="{B17D5972-88E4-5FE2-D62B-591A318317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1630" y="5486616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93" name="Rectangle 3">
              <a:extLst>
                <a:ext uri="{FF2B5EF4-FFF2-40B4-BE49-F238E27FC236}">
                  <a16:creationId xmlns:a16="http://schemas.microsoft.com/office/drawing/2014/main" id="{47B3F0F4-DD8D-00B0-FA54-F677C59111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4048" y="5486616"/>
              <a:ext cx="538976" cy="44068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1510" name="Rectangle 3">
              <a:extLst>
                <a:ext uri="{FF2B5EF4-FFF2-40B4-BE49-F238E27FC236}">
                  <a16:creationId xmlns:a16="http://schemas.microsoft.com/office/drawing/2014/main" id="{DC2BAA77-402C-9663-C4AB-D4EE8D7D5D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56781" y="5486616"/>
              <a:ext cx="538976" cy="440687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1511" name="Rectangle 3">
              <a:extLst>
                <a:ext uri="{FF2B5EF4-FFF2-40B4-BE49-F238E27FC236}">
                  <a16:creationId xmlns:a16="http://schemas.microsoft.com/office/drawing/2014/main" id="{C17E82F6-68AD-BFF1-3E5C-999B6A4643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7039" y="5494177"/>
              <a:ext cx="538976" cy="44068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21514" name="Rectangle 3">
              <a:extLst>
                <a:ext uri="{FF2B5EF4-FFF2-40B4-BE49-F238E27FC236}">
                  <a16:creationId xmlns:a16="http://schemas.microsoft.com/office/drawing/2014/main" id="{BDD23683-D2ED-071B-1C79-A3B1AF44C5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8560" y="4066268"/>
              <a:ext cx="839532" cy="314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633">
                  <a:solidFill>
                    <a:schemeClr val="tx2"/>
                  </a:solidFill>
                </a:rPr>
                <a:t>LaTrobe</a:t>
              </a:r>
            </a:p>
          </p:txBody>
        </p:sp>
        <p:sp>
          <p:nvSpPr>
            <p:cNvPr id="21515" name="Extract 4">
              <a:extLst>
                <a:ext uri="{FF2B5EF4-FFF2-40B4-BE49-F238E27FC236}">
                  <a16:creationId xmlns:a16="http://schemas.microsoft.com/office/drawing/2014/main" id="{DDAE6F1B-D1F1-A55F-8D90-584C3A40A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4470" y="4262308"/>
              <a:ext cx="2351407" cy="685872"/>
            </a:xfrm>
            <a:prstGeom prst="flowChartExtract">
              <a:avLst/>
            </a:prstGeom>
            <a:solidFill>
              <a:srgbClr val="00B8FF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62170" tIns="31085" rIns="62170" bIns="31085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cxnSp>
          <p:nvCxnSpPr>
            <p:cNvPr id="21516" name="Straight Arrow Connector 6">
              <a:extLst>
                <a:ext uri="{FF2B5EF4-FFF2-40B4-BE49-F238E27FC236}">
                  <a16:creationId xmlns:a16="http://schemas.microsoft.com/office/drawing/2014/main" id="{A020C973-386D-3C82-FA33-CD1ACC89E7B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915477" y="4310374"/>
              <a:ext cx="734477" cy="33375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" name="Rectangle 3">
              <a:extLst>
                <a:ext uri="{FF2B5EF4-FFF2-40B4-BE49-F238E27FC236}">
                  <a16:creationId xmlns:a16="http://schemas.microsoft.com/office/drawing/2014/main" id="{2B78A831-B5DF-DD80-9FFC-239AF3F7E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1932" y="5486616"/>
              <a:ext cx="538976" cy="44068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2170" tIns="31085" rIns="62170" bIns="31085" anchor="ctr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sp>
          <p:nvSpPr>
            <p:cNvPr id="9" name="Line 4">
              <a:extLst>
                <a:ext uri="{FF2B5EF4-FFF2-40B4-BE49-F238E27FC236}">
                  <a16:creationId xmlns:a16="http://schemas.microsoft.com/office/drawing/2014/main" id="{8961FFDE-D021-ABE0-F58D-9C561CD1D7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90708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0" name="Line 5">
              <a:extLst>
                <a:ext uri="{FF2B5EF4-FFF2-40B4-BE49-F238E27FC236}">
                  <a16:creationId xmlns:a16="http://schemas.microsoft.com/office/drawing/2014/main" id="{947380CA-9253-5E4C-7749-9E73CD0E1B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4400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1" name="Line 6">
              <a:extLst>
                <a:ext uri="{FF2B5EF4-FFF2-40B4-BE49-F238E27FC236}">
                  <a16:creationId xmlns:a16="http://schemas.microsoft.com/office/drawing/2014/main" id="{A9464D2F-48B0-6349-66AE-922B70F13A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98090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2" name="Line 7">
              <a:extLst>
                <a:ext uri="{FF2B5EF4-FFF2-40B4-BE49-F238E27FC236}">
                  <a16:creationId xmlns:a16="http://schemas.microsoft.com/office/drawing/2014/main" id="{DA64B6BF-8B9C-7067-B7FF-85499261DA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01781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3" name="Line 8">
              <a:extLst>
                <a:ext uri="{FF2B5EF4-FFF2-40B4-BE49-F238E27FC236}">
                  <a16:creationId xmlns:a16="http://schemas.microsoft.com/office/drawing/2014/main" id="{452A79A1-5383-9582-A119-3BBE0C3A8E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1602" y="553522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4" name="Line 9">
              <a:extLst>
                <a:ext uri="{FF2B5EF4-FFF2-40B4-BE49-F238E27FC236}">
                  <a16:creationId xmlns:a16="http://schemas.microsoft.com/office/drawing/2014/main" id="{F50D59FE-74AF-3F3A-10B4-876EE3E3E8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05294" y="553522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5" name="Line 10">
              <a:extLst>
                <a:ext uri="{FF2B5EF4-FFF2-40B4-BE49-F238E27FC236}">
                  <a16:creationId xmlns:a16="http://schemas.microsoft.com/office/drawing/2014/main" id="{739E47C9-FF63-CFD9-2F3C-3269210980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08984" y="553522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6" name="Line 11">
              <a:extLst>
                <a:ext uri="{FF2B5EF4-FFF2-40B4-BE49-F238E27FC236}">
                  <a16:creationId xmlns:a16="http://schemas.microsoft.com/office/drawing/2014/main" id="{523EA9F2-8621-EFE0-324D-E8541E5810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12675" y="553522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7" name="Line 12">
              <a:extLst>
                <a:ext uri="{FF2B5EF4-FFF2-40B4-BE49-F238E27FC236}">
                  <a16:creationId xmlns:a16="http://schemas.microsoft.com/office/drawing/2014/main" id="{DC350860-9575-D934-54FA-A520FA4DAB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16366" y="553522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8" name="Line 13">
              <a:extLst>
                <a:ext uri="{FF2B5EF4-FFF2-40B4-BE49-F238E27FC236}">
                  <a16:creationId xmlns:a16="http://schemas.microsoft.com/office/drawing/2014/main" id="{711D1D09-FBDB-6B6F-348C-5B6A10BE92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20507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19" name="Line 14">
              <a:extLst>
                <a:ext uri="{FF2B5EF4-FFF2-40B4-BE49-F238E27FC236}">
                  <a16:creationId xmlns:a16="http://schemas.microsoft.com/office/drawing/2014/main" id="{CF7D42B4-67DE-1947-6BDA-34B785DE704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24198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0" name="Line 15">
              <a:extLst>
                <a:ext uri="{FF2B5EF4-FFF2-40B4-BE49-F238E27FC236}">
                  <a16:creationId xmlns:a16="http://schemas.microsoft.com/office/drawing/2014/main" id="{401A0060-7B23-22A7-F8F4-496BC2138A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42652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1" name="Line 16">
              <a:extLst>
                <a:ext uri="{FF2B5EF4-FFF2-40B4-BE49-F238E27FC236}">
                  <a16:creationId xmlns:a16="http://schemas.microsoft.com/office/drawing/2014/main" id="{A807B275-A0E2-1B19-4C4E-8A25EBC996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46343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2" name="Line 17">
              <a:extLst>
                <a:ext uri="{FF2B5EF4-FFF2-40B4-BE49-F238E27FC236}">
                  <a16:creationId xmlns:a16="http://schemas.microsoft.com/office/drawing/2014/main" id="{4FA45BE5-A87F-43FB-A2DA-015DA119D8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50034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3" name="Line 18">
              <a:extLst>
                <a:ext uri="{FF2B5EF4-FFF2-40B4-BE49-F238E27FC236}">
                  <a16:creationId xmlns:a16="http://schemas.microsoft.com/office/drawing/2014/main" id="{EAF81BD0-32AC-220A-914B-3519554196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53725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4" name="Line 19">
              <a:extLst>
                <a:ext uri="{FF2B5EF4-FFF2-40B4-BE49-F238E27FC236}">
                  <a16:creationId xmlns:a16="http://schemas.microsoft.com/office/drawing/2014/main" id="{964FAF5B-786A-C986-A768-ED698B3BDB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57416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6" name="Line 21">
              <a:extLst>
                <a:ext uri="{FF2B5EF4-FFF2-40B4-BE49-F238E27FC236}">
                  <a16:creationId xmlns:a16="http://schemas.microsoft.com/office/drawing/2014/main" id="{27F08B70-EDC6-8661-A735-F58E62E5CC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64797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7" name="Line 22">
              <a:extLst>
                <a:ext uri="{FF2B5EF4-FFF2-40B4-BE49-F238E27FC236}">
                  <a16:creationId xmlns:a16="http://schemas.microsoft.com/office/drawing/2014/main" id="{608AEE01-C70A-B57A-C27E-5B48218872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68489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8" name="Line 23">
              <a:extLst>
                <a:ext uri="{FF2B5EF4-FFF2-40B4-BE49-F238E27FC236}">
                  <a16:creationId xmlns:a16="http://schemas.microsoft.com/office/drawing/2014/main" id="{7541A784-3F86-2566-7E3D-9F112825E2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72179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29" name="Line 24">
              <a:extLst>
                <a:ext uri="{FF2B5EF4-FFF2-40B4-BE49-F238E27FC236}">
                  <a16:creationId xmlns:a16="http://schemas.microsoft.com/office/drawing/2014/main" id="{C681BB6D-3E16-B501-CAED-6378F12C0D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75870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0" name="Line 25">
              <a:extLst>
                <a:ext uri="{FF2B5EF4-FFF2-40B4-BE49-F238E27FC236}">
                  <a16:creationId xmlns:a16="http://schemas.microsoft.com/office/drawing/2014/main" id="{3CCB46C0-8376-72EF-588B-0FCA161BC2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79562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1" name="Line 26">
              <a:extLst>
                <a:ext uri="{FF2B5EF4-FFF2-40B4-BE49-F238E27FC236}">
                  <a16:creationId xmlns:a16="http://schemas.microsoft.com/office/drawing/2014/main" id="{8862A37E-E239-6373-2CEE-17CA6C3ED6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44819" y="553522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2" name="Line 27">
              <a:extLst>
                <a:ext uri="{FF2B5EF4-FFF2-40B4-BE49-F238E27FC236}">
                  <a16:creationId xmlns:a16="http://schemas.microsoft.com/office/drawing/2014/main" id="{B55EC2D9-377C-4079-33AF-2E69D3CA91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48510" y="553522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3" name="Line 28">
              <a:extLst>
                <a:ext uri="{FF2B5EF4-FFF2-40B4-BE49-F238E27FC236}">
                  <a16:creationId xmlns:a16="http://schemas.microsoft.com/office/drawing/2014/main" id="{F5076FC8-13AA-52EB-1843-3A0B2E5C894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52201" y="553522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4" name="Line 29">
              <a:extLst>
                <a:ext uri="{FF2B5EF4-FFF2-40B4-BE49-F238E27FC236}">
                  <a16:creationId xmlns:a16="http://schemas.microsoft.com/office/drawing/2014/main" id="{46816C9D-BFFD-BC40-B318-D0C04E7BE0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55892" y="553522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5" name="Line 30">
              <a:extLst>
                <a:ext uri="{FF2B5EF4-FFF2-40B4-BE49-F238E27FC236}">
                  <a16:creationId xmlns:a16="http://schemas.microsoft.com/office/drawing/2014/main" id="{026FF99C-7E47-611A-78E4-BA6272900A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59582" y="553522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7" name="Line 32">
              <a:extLst>
                <a:ext uri="{FF2B5EF4-FFF2-40B4-BE49-F238E27FC236}">
                  <a16:creationId xmlns:a16="http://schemas.microsoft.com/office/drawing/2014/main" id="{AB22E981-19A4-FD0F-D096-DB438A14F4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05397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8" name="Line 33">
              <a:extLst>
                <a:ext uri="{FF2B5EF4-FFF2-40B4-BE49-F238E27FC236}">
                  <a16:creationId xmlns:a16="http://schemas.microsoft.com/office/drawing/2014/main" id="{F425D70D-5742-4CFF-515B-B05963DB98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09089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39" name="Line 34">
              <a:extLst>
                <a:ext uri="{FF2B5EF4-FFF2-40B4-BE49-F238E27FC236}">
                  <a16:creationId xmlns:a16="http://schemas.microsoft.com/office/drawing/2014/main" id="{9B2D44C0-90E9-EAAA-7691-628DF7FCB2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12779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0" name="Line 35">
              <a:extLst>
                <a:ext uri="{FF2B5EF4-FFF2-40B4-BE49-F238E27FC236}">
                  <a16:creationId xmlns:a16="http://schemas.microsoft.com/office/drawing/2014/main" id="{2672426F-02E3-AC62-951F-D006DF5597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16470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1" name="Line 36">
              <a:extLst>
                <a:ext uri="{FF2B5EF4-FFF2-40B4-BE49-F238E27FC236}">
                  <a16:creationId xmlns:a16="http://schemas.microsoft.com/office/drawing/2014/main" id="{35A96829-5265-614E-BB18-AAF72A8BAB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20161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3" name="Line 38">
              <a:extLst>
                <a:ext uri="{FF2B5EF4-FFF2-40B4-BE49-F238E27FC236}">
                  <a16:creationId xmlns:a16="http://schemas.microsoft.com/office/drawing/2014/main" id="{2BBE05EF-3763-E846-0BAB-C0B4F95831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27543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4" name="Line 39">
              <a:extLst>
                <a:ext uri="{FF2B5EF4-FFF2-40B4-BE49-F238E27FC236}">
                  <a16:creationId xmlns:a16="http://schemas.microsoft.com/office/drawing/2014/main" id="{6125AAB3-C334-DA76-E78E-4BB4178108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31234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5" name="Line 40">
              <a:extLst>
                <a:ext uri="{FF2B5EF4-FFF2-40B4-BE49-F238E27FC236}">
                  <a16:creationId xmlns:a16="http://schemas.microsoft.com/office/drawing/2014/main" id="{2BE7E15C-C457-E482-D6A0-CBFBA92183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34924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6" name="Line 41">
              <a:extLst>
                <a:ext uri="{FF2B5EF4-FFF2-40B4-BE49-F238E27FC236}">
                  <a16:creationId xmlns:a16="http://schemas.microsoft.com/office/drawing/2014/main" id="{E56D13C7-7F5A-FDCE-C0B0-75E58F305B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38616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7" name="Line 42">
              <a:extLst>
                <a:ext uri="{FF2B5EF4-FFF2-40B4-BE49-F238E27FC236}">
                  <a16:creationId xmlns:a16="http://schemas.microsoft.com/office/drawing/2014/main" id="{0A27E118-C5D4-E5DC-D695-B7A60C2ED0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342306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0" name="Line 45">
              <a:extLst>
                <a:ext uri="{FF2B5EF4-FFF2-40B4-BE49-F238E27FC236}">
                  <a16:creationId xmlns:a16="http://schemas.microsoft.com/office/drawing/2014/main" id="{42B7FC98-EFF7-323A-2545-D87B816321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31580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49" name="Line 44">
              <a:extLst>
                <a:ext uri="{FF2B5EF4-FFF2-40B4-BE49-F238E27FC236}">
                  <a16:creationId xmlns:a16="http://schemas.microsoft.com/office/drawing/2014/main" id="{8C3DBF5B-E2D3-2A7C-308A-4994D214B7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27889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1" name="Line 46">
              <a:extLst>
                <a:ext uri="{FF2B5EF4-FFF2-40B4-BE49-F238E27FC236}">
                  <a16:creationId xmlns:a16="http://schemas.microsoft.com/office/drawing/2014/main" id="{27C34578-3D31-770D-062D-18373ECF8E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35270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sp>
          <p:nvSpPr>
            <p:cNvPr id="53" name="Line 48">
              <a:extLst>
                <a:ext uri="{FF2B5EF4-FFF2-40B4-BE49-F238E27FC236}">
                  <a16:creationId xmlns:a16="http://schemas.microsoft.com/office/drawing/2014/main" id="{9E825037-C91C-D164-EAAB-E9D2C2C362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87018" y="5528742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  <p:cxnSp>
          <p:nvCxnSpPr>
            <p:cNvPr id="21558" name="Straight Connector 54">
              <a:extLst>
                <a:ext uri="{FF2B5EF4-FFF2-40B4-BE49-F238E27FC236}">
                  <a16:creationId xmlns:a16="http://schemas.microsoft.com/office/drawing/2014/main" id="{D9A8FA2C-1D5C-BB0D-B246-8C897E41245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2024013" y="5045930"/>
              <a:ext cx="931058" cy="3423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59" name="Straight Connector 56">
              <a:extLst>
                <a:ext uri="{FF2B5EF4-FFF2-40B4-BE49-F238E27FC236}">
                  <a16:creationId xmlns:a16="http://schemas.microsoft.com/office/drawing/2014/main" id="{3E4ED156-921B-B18F-1A48-344D8E7124A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2709886" y="5045931"/>
              <a:ext cx="637267" cy="3920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60" name="Straight Connector 57">
              <a:extLst>
                <a:ext uri="{FF2B5EF4-FFF2-40B4-BE49-F238E27FC236}">
                  <a16:creationId xmlns:a16="http://schemas.microsoft.com/office/drawing/2014/main" id="{3529B962-23AC-1C41-9BB0-B656C6F56DC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3248862" y="5045931"/>
              <a:ext cx="538977" cy="3920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61" name="Straight Connector 61">
              <a:extLst>
                <a:ext uri="{FF2B5EF4-FFF2-40B4-BE49-F238E27FC236}">
                  <a16:creationId xmlns:a16="http://schemas.microsoft.com/office/drawing/2014/main" id="{3799AA46-BCF6-C75E-4540-14D699A7CCA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3787839" y="5045930"/>
              <a:ext cx="293791" cy="3423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62" name="Straight Connector 68">
              <a:extLst>
                <a:ext uri="{FF2B5EF4-FFF2-40B4-BE49-F238E27FC236}">
                  <a16:creationId xmlns:a16="http://schemas.microsoft.com/office/drawing/2014/main" id="{659837BA-B8C3-D887-E924-4AF73BFF509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326816" y="5045931"/>
              <a:ext cx="49685" cy="3920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63" name="Straight Connector 74">
              <a:extLst>
                <a:ext uri="{FF2B5EF4-FFF2-40B4-BE49-F238E27FC236}">
                  <a16:creationId xmlns:a16="http://schemas.microsoft.com/office/drawing/2014/main" id="{8F08C4D9-2A66-35C7-7BD0-E24A22C5AB3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718896" y="5045930"/>
              <a:ext cx="245186" cy="3423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564" name="Rectangle 102">
              <a:extLst>
                <a:ext uri="{FF2B5EF4-FFF2-40B4-BE49-F238E27FC236}">
                  <a16:creationId xmlns:a16="http://schemas.microsoft.com/office/drawing/2014/main" id="{09451DCB-FD0E-4392-B436-BCB6461DD4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1966" y="5438012"/>
              <a:ext cx="98291" cy="562739"/>
            </a:xfrm>
            <a:prstGeom prst="rect">
              <a:avLst/>
            </a:prstGeom>
            <a:solidFill>
              <a:srgbClr val="00B8FF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62170" tIns="31085" rIns="62170" bIns="31085"/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endParaRPr lang="en-US" altLang="en-US" sz="1633"/>
            </a:p>
          </p:txBody>
        </p:sp>
        <p:cxnSp>
          <p:nvCxnSpPr>
            <p:cNvPr id="21565" name="Straight Connector 80">
              <a:extLst>
                <a:ext uri="{FF2B5EF4-FFF2-40B4-BE49-F238E27FC236}">
                  <a16:creationId xmlns:a16="http://schemas.microsoft.com/office/drawing/2014/main" id="{A1322913-20B3-D6CA-6FA3-AE9D3E8A832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062373" y="5045930"/>
              <a:ext cx="293791" cy="3423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66" name="Straight Connector 82">
              <a:extLst>
                <a:ext uri="{FF2B5EF4-FFF2-40B4-BE49-F238E27FC236}">
                  <a16:creationId xmlns:a16="http://schemas.microsoft.com/office/drawing/2014/main" id="{4E476151-93D7-2520-4F6C-304A87A95E7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257873" y="5045930"/>
              <a:ext cx="734477" cy="4406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4" name="Line 46">
              <a:extLst>
                <a:ext uri="{FF2B5EF4-FFF2-40B4-BE49-F238E27FC236}">
                  <a16:creationId xmlns:a16="http://schemas.microsoft.com/office/drawing/2014/main" id="{0397E200-5C12-1F1E-F077-FDF83E6C32E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1652" y="5535223"/>
              <a:ext cx="0" cy="3629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62170" tIns="31085" rIns="62170" bIns="31085" anchor="ctr"/>
            <a:lstStyle/>
            <a:p>
              <a:endParaRPr lang="en-GB" sz="1633"/>
            </a:p>
          </p:txBody>
        </p:sp>
      </p:grpSp>
    </p:spTree>
    <p:extLst>
      <p:ext uri="{BB962C8B-B14F-4D97-AF65-F5344CB8AC3E}">
        <p14:creationId xmlns:p14="http://schemas.microsoft.com/office/powerpoint/2010/main" val="2420564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>
            <a:extLst>
              <a:ext uri="{FF2B5EF4-FFF2-40B4-BE49-F238E27FC236}">
                <a16:creationId xmlns:a16="http://schemas.microsoft.com/office/drawing/2014/main" id="{FC14D044-BFFD-58E7-0A7E-B755259D4A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Example Problem 2: Search</a:t>
            </a:r>
          </a:p>
        </p:txBody>
      </p:sp>
      <p:sp>
        <p:nvSpPr>
          <p:cNvPr id="11266" name="Content Placeholder 2">
            <a:extLst>
              <a:ext uri="{FF2B5EF4-FFF2-40B4-BE49-F238E27FC236}">
                <a16:creationId xmlns:a16="http://schemas.microsoft.com/office/drawing/2014/main" id="{A9A59D54-AB23-80A7-BFCA-9875AC6B67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4330" y="1738312"/>
            <a:ext cx="7886700" cy="3381375"/>
          </a:xfrm>
        </p:spPr>
        <p:txBody>
          <a:bodyPr/>
          <a:lstStyle/>
          <a:p>
            <a:r>
              <a:rPr lang="en-US" altLang="en-US" sz="1905" dirty="0"/>
              <a:t>If no index exists and data is not sorted then</a:t>
            </a:r>
          </a:p>
          <a:p>
            <a:pPr lvl="1"/>
            <a:r>
              <a:rPr lang="en-US" altLang="en-US" sz="1905" dirty="0"/>
              <a:t>Yes parallel programming can help</a:t>
            </a:r>
          </a:p>
          <a:p>
            <a:pPr lvl="1"/>
            <a:r>
              <a:rPr lang="en-US" altLang="en-US" sz="1905" dirty="0"/>
              <a:t>Give each computer a subset of the 100 million documents to search through</a:t>
            </a:r>
          </a:p>
          <a:p>
            <a:pPr lvl="1"/>
            <a:r>
              <a:rPr lang="en-US" altLang="en-US" sz="1905" dirty="0"/>
              <a:t>Each computer reports its results</a:t>
            </a:r>
          </a:p>
          <a:p>
            <a:endParaRPr lang="en-US" altLang="en-US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D19ABB8-7CED-9972-D821-F837342A0B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2622" y="4947640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B01E944E-76F7-076C-FA80-1188FB1DF1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5041" y="4947640"/>
            <a:ext cx="53789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2533" name="Rectangle 3">
            <a:extLst>
              <a:ext uri="{FF2B5EF4-FFF2-40B4-BE49-F238E27FC236}">
                <a16:creationId xmlns:a16="http://schemas.microsoft.com/office/drawing/2014/main" id="{96D8BD24-FFBD-4F2A-9BEB-E5442D8647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6378" y="4947640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2534" name="Rectangle 3">
            <a:extLst>
              <a:ext uri="{FF2B5EF4-FFF2-40B4-BE49-F238E27FC236}">
                <a16:creationId xmlns:a16="http://schemas.microsoft.com/office/drawing/2014/main" id="{2ED61F46-8896-862D-089E-524BDA8A80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8797" y="4947640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2535" name="Rectangle 3">
            <a:extLst>
              <a:ext uri="{FF2B5EF4-FFF2-40B4-BE49-F238E27FC236}">
                <a16:creationId xmlns:a16="http://schemas.microsoft.com/office/drawing/2014/main" id="{48C54C58-432E-E21F-EE66-F8ADCBB62A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1215" y="4947640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2536" name="Rectangle 3">
            <a:extLst>
              <a:ext uri="{FF2B5EF4-FFF2-40B4-BE49-F238E27FC236}">
                <a16:creationId xmlns:a16="http://schemas.microsoft.com/office/drawing/2014/main" id="{C79C7D72-44EA-E5BD-FAA2-423F423F45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3948" y="4947640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2537" name="Rectangle 3">
            <a:extLst>
              <a:ext uri="{FF2B5EF4-FFF2-40B4-BE49-F238E27FC236}">
                <a16:creationId xmlns:a16="http://schemas.microsoft.com/office/drawing/2014/main" id="{83C74BD0-4550-A8B3-6B0B-C655208C08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13126" y="4955200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2538" name="Rectangle 3">
            <a:extLst>
              <a:ext uri="{FF2B5EF4-FFF2-40B4-BE49-F238E27FC236}">
                <a16:creationId xmlns:a16="http://schemas.microsoft.com/office/drawing/2014/main" id="{B6B43C8A-DEA2-0F79-6447-77A52BABB2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9100" y="4947640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12" name="Line 4">
            <a:extLst>
              <a:ext uri="{FF2B5EF4-FFF2-40B4-BE49-F238E27FC236}">
                <a16:creationId xmlns:a16="http://schemas.microsoft.com/office/drawing/2014/main" id="{49164CDC-A254-F65A-980A-36B1BAB6C4CE}"/>
              </a:ext>
            </a:extLst>
          </p:cNvPr>
          <p:cNvSpPr>
            <a:spLocks noChangeShapeType="1"/>
          </p:cNvSpPr>
          <p:nvPr/>
        </p:nvSpPr>
        <p:spPr bwMode="auto">
          <a:xfrm>
            <a:off x="2237876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3" name="Line 5">
            <a:extLst>
              <a:ext uri="{FF2B5EF4-FFF2-40B4-BE49-F238E27FC236}">
                <a16:creationId xmlns:a16="http://schemas.microsoft.com/office/drawing/2014/main" id="{F9F7A0C4-660F-06ED-FEB2-EBB67C45BDF2}"/>
              </a:ext>
            </a:extLst>
          </p:cNvPr>
          <p:cNvSpPr>
            <a:spLocks noChangeShapeType="1"/>
          </p:cNvSpPr>
          <p:nvPr/>
        </p:nvSpPr>
        <p:spPr bwMode="auto">
          <a:xfrm>
            <a:off x="2341566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4" name="Line 6">
            <a:extLst>
              <a:ext uri="{FF2B5EF4-FFF2-40B4-BE49-F238E27FC236}">
                <a16:creationId xmlns:a16="http://schemas.microsoft.com/office/drawing/2014/main" id="{79F1340B-DC99-0401-2A7E-76B0523BE040}"/>
              </a:ext>
            </a:extLst>
          </p:cNvPr>
          <p:cNvSpPr>
            <a:spLocks noChangeShapeType="1"/>
          </p:cNvSpPr>
          <p:nvPr/>
        </p:nvSpPr>
        <p:spPr bwMode="auto">
          <a:xfrm>
            <a:off x="2445257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5" name="Line 7">
            <a:extLst>
              <a:ext uri="{FF2B5EF4-FFF2-40B4-BE49-F238E27FC236}">
                <a16:creationId xmlns:a16="http://schemas.microsoft.com/office/drawing/2014/main" id="{CD9DD0B6-260C-7E5B-91D5-ADF94F862719}"/>
              </a:ext>
            </a:extLst>
          </p:cNvPr>
          <p:cNvSpPr>
            <a:spLocks noChangeShapeType="1"/>
          </p:cNvSpPr>
          <p:nvPr/>
        </p:nvSpPr>
        <p:spPr bwMode="auto">
          <a:xfrm>
            <a:off x="2548948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6" name="Line 8">
            <a:extLst>
              <a:ext uri="{FF2B5EF4-FFF2-40B4-BE49-F238E27FC236}">
                <a16:creationId xmlns:a16="http://schemas.microsoft.com/office/drawing/2014/main" id="{E07C6F17-B05D-A5BF-13FB-CDD2BE731DEE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7689" y="4996246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" name="Line 9">
            <a:extLst>
              <a:ext uri="{FF2B5EF4-FFF2-40B4-BE49-F238E27FC236}">
                <a16:creationId xmlns:a16="http://schemas.microsoft.com/office/drawing/2014/main" id="{54E8CCF0-67AF-E67E-7551-AAE39AFA45B3}"/>
              </a:ext>
            </a:extLst>
          </p:cNvPr>
          <p:cNvSpPr>
            <a:spLocks noChangeShapeType="1"/>
          </p:cNvSpPr>
          <p:nvPr/>
        </p:nvSpPr>
        <p:spPr bwMode="auto">
          <a:xfrm>
            <a:off x="2851380" y="4996246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" name="Line 10">
            <a:extLst>
              <a:ext uri="{FF2B5EF4-FFF2-40B4-BE49-F238E27FC236}">
                <a16:creationId xmlns:a16="http://schemas.microsoft.com/office/drawing/2014/main" id="{12128FF7-7658-7AC1-8225-4DFC74801026}"/>
              </a:ext>
            </a:extLst>
          </p:cNvPr>
          <p:cNvSpPr>
            <a:spLocks noChangeShapeType="1"/>
          </p:cNvSpPr>
          <p:nvPr/>
        </p:nvSpPr>
        <p:spPr bwMode="auto">
          <a:xfrm>
            <a:off x="2955071" y="4996246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" name="Line 11">
            <a:extLst>
              <a:ext uri="{FF2B5EF4-FFF2-40B4-BE49-F238E27FC236}">
                <a16:creationId xmlns:a16="http://schemas.microsoft.com/office/drawing/2014/main" id="{2311D73E-E1E1-4682-656C-8D8C064F4FBD}"/>
              </a:ext>
            </a:extLst>
          </p:cNvPr>
          <p:cNvSpPr>
            <a:spLocks noChangeShapeType="1"/>
          </p:cNvSpPr>
          <p:nvPr/>
        </p:nvSpPr>
        <p:spPr bwMode="auto">
          <a:xfrm>
            <a:off x="3058762" y="4996246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0" name="Line 12">
            <a:extLst>
              <a:ext uri="{FF2B5EF4-FFF2-40B4-BE49-F238E27FC236}">
                <a16:creationId xmlns:a16="http://schemas.microsoft.com/office/drawing/2014/main" id="{CC2D274E-2A05-C7E5-626E-F288D3E7F65C}"/>
              </a:ext>
            </a:extLst>
          </p:cNvPr>
          <p:cNvSpPr>
            <a:spLocks noChangeShapeType="1"/>
          </p:cNvSpPr>
          <p:nvPr/>
        </p:nvSpPr>
        <p:spPr bwMode="auto">
          <a:xfrm>
            <a:off x="3162452" y="4996246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1" name="Line 13">
            <a:extLst>
              <a:ext uri="{FF2B5EF4-FFF2-40B4-BE49-F238E27FC236}">
                <a16:creationId xmlns:a16="http://schemas.microsoft.com/office/drawing/2014/main" id="{3F19377A-C9A6-5059-6BED-355B43F9DEE7}"/>
              </a:ext>
            </a:extLst>
          </p:cNvPr>
          <p:cNvSpPr>
            <a:spLocks noChangeShapeType="1"/>
          </p:cNvSpPr>
          <p:nvPr/>
        </p:nvSpPr>
        <p:spPr bwMode="auto">
          <a:xfrm>
            <a:off x="3366594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2" name="Line 14">
            <a:extLst>
              <a:ext uri="{FF2B5EF4-FFF2-40B4-BE49-F238E27FC236}">
                <a16:creationId xmlns:a16="http://schemas.microsoft.com/office/drawing/2014/main" id="{4242DC8F-89F3-D087-F1EE-05E75EF55F3B}"/>
              </a:ext>
            </a:extLst>
          </p:cNvPr>
          <p:cNvSpPr>
            <a:spLocks noChangeShapeType="1"/>
          </p:cNvSpPr>
          <p:nvPr/>
        </p:nvSpPr>
        <p:spPr bwMode="auto">
          <a:xfrm>
            <a:off x="3470285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3" name="Line 15">
            <a:extLst>
              <a:ext uri="{FF2B5EF4-FFF2-40B4-BE49-F238E27FC236}">
                <a16:creationId xmlns:a16="http://schemas.microsoft.com/office/drawing/2014/main" id="{252B69E3-B545-0A55-6838-B839A348A9B0}"/>
              </a:ext>
            </a:extLst>
          </p:cNvPr>
          <p:cNvSpPr>
            <a:spLocks noChangeShapeType="1"/>
          </p:cNvSpPr>
          <p:nvPr/>
        </p:nvSpPr>
        <p:spPr bwMode="auto">
          <a:xfrm>
            <a:off x="3988739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4" name="Line 16">
            <a:extLst>
              <a:ext uri="{FF2B5EF4-FFF2-40B4-BE49-F238E27FC236}">
                <a16:creationId xmlns:a16="http://schemas.microsoft.com/office/drawing/2014/main" id="{6FC32507-7177-B75E-93C6-EB07DC7EBA00}"/>
              </a:ext>
            </a:extLst>
          </p:cNvPr>
          <p:cNvSpPr>
            <a:spLocks noChangeShapeType="1"/>
          </p:cNvSpPr>
          <p:nvPr/>
        </p:nvSpPr>
        <p:spPr bwMode="auto">
          <a:xfrm>
            <a:off x="4092431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5" name="Line 17">
            <a:extLst>
              <a:ext uri="{FF2B5EF4-FFF2-40B4-BE49-F238E27FC236}">
                <a16:creationId xmlns:a16="http://schemas.microsoft.com/office/drawing/2014/main" id="{AD60195C-6D64-9F7A-61B6-0385B8505F98}"/>
              </a:ext>
            </a:extLst>
          </p:cNvPr>
          <p:cNvSpPr>
            <a:spLocks noChangeShapeType="1"/>
          </p:cNvSpPr>
          <p:nvPr/>
        </p:nvSpPr>
        <p:spPr bwMode="auto">
          <a:xfrm>
            <a:off x="4196121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6" name="Line 18">
            <a:extLst>
              <a:ext uri="{FF2B5EF4-FFF2-40B4-BE49-F238E27FC236}">
                <a16:creationId xmlns:a16="http://schemas.microsoft.com/office/drawing/2014/main" id="{988268C5-80B2-A116-8687-B10AABB90E63}"/>
              </a:ext>
            </a:extLst>
          </p:cNvPr>
          <p:cNvSpPr>
            <a:spLocks noChangeShapeType="1"/>
          </p:cNvSpPr>
          <p:nvPr/>
        </p:nvSpPr>
        <p:spPr bwMode="auto">
          <a:xfrm>
            <a:off x="4299812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7" name="Line 19">
            <a:extLst>
              <a:ext uri="{FF2B5EF4-FFF2-40B4-BE49-F238E27FC236}">
                <a16:creationId xmlns:a16="http://schemas.microsoft.com/office/drawing/2014/main" id="{B0A6B342-41FB-D3BC-52C3-A716D491B8DC}"/>
              </a:ext>
            </a:extLst>
          </p:cNvPr>
          <p:cNvSpPr>
            <a:spLocks noChangeShapeType="1"/>
          </p:cNvSpPr>
          <p:nvPr/>
        </p:nvSpPr>
        <p:spPr bwMode="auto">
          <a:xfrm>
            <a:off x="4403503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8" name="Line 21">
            <a:extLst>
              <a:ext uri="{FF2B5EF4-FFF2-40B4-BE49-F238E27FC236}">
                <a16:creationId xmlns:a16="http://schemas.microsoft.com/office/drawing/2014/main" id="{6B43782E-F922-6B29-FE61-D1FFAF9E8C91}"/>
              </a:ext>
            </a:extLst>
          </p:cNvPr>
          <p:cNvSpPr>
            <a:spLocks noChangeShapeType="1"/>
          </p:cNvSpPr>
          <p:nvPr/>
        </p:nvSpPr>
        <p:spPr bwMode="auto">
          <a:xfrm>
            <a:off x="4610885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9" name="Line 22">
            <a:extLst>
              <a:ext uri="{FF2B5EF4-FFF2-40B4-BE49-F238E27FC236}">
                <a16:creationId xmlns:a16="http://schemas.microsoft.com/office/drawing/2014/main" id="{E1EB11BA-E33B-147D-EDA9-4997FCBDE530}"/>
              </a:ext>
            </a:extLst>
          </p:cNvPr>
          <p:cNvSpPr>
            <a:spLocks noChangeShapeType="1"/>
          </p:cNvSpPr>
          <p:nvPr/>
        </p:nvSpPr>
        <p:spPr bwMode="auto">
          <a:xfrm>
            <a:off x="4714576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0" name="Line 23">
            <a:extLst>
              <a:ext uri="{FF2B5EF4-FFF2-40B4-BE49-F238E27FC236}">
                <a16:creationId xmlns:a16="http://schemas.microsoft.com/office/drawing/2014/main" id="{0BB2FCA8-0076-F1B3-C425-C6C9B4D847A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18266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1" name="Line 24">
            <a:extLst>
              <a:ext uri="{FF2B5EF4-FFF2-40B4-BE49-F238E27FC236}">
                <a16:creationId xmlns:a16="http://schemas.microsoft.com/office/drawing/2014/main" id="{DA7C2CD1-5DEF-F598-0881-B90672F0ADEC}"/>
              </a:ext>
            </a:extLst>
          </p:cNvPr>
          <p:cNvSpPr>
            <a:spLocks noChangeShapeType="1"/>
          </p:cNvSpPr>
          <p:nvPr/>
        </p:nvSpPr>
        <p:spPr bwMode="auto">
          <a:xfrm>
            <a:off x="4921958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2" name="Line 25">
            <a:extLst>
              <a:ext uri="{FF2B5EF4-FFF2-40B4-BE49-F238E27FC236}">
                <a16:creationId xmlns:a16="http://schemas.microsoft.com/office/drawing/2014/main" id="{94577868-1DC8-8F8A-D4C8-0975DCB746D0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5648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3" name="Line 26">
            <a:extLst>
              <a:ext uri="{FF2B5EF4-FFF2-40B4-BE49-F238E27FC236}">
                <a16:creationId xmlns:a16="http://schemas.microsoft.com/office/drawing/2014/main" id="{32B023CA-C59A-BCB2-70A4-4BEC706EFADE}"/>
              </a:ext>
            </a:extLst>
          </p:cNvPr>
          <p:cNvSpPr>
            <a:spLocks noChangeShapeType="1"/>
          </p:cNvSpPr>
          <p:nvPr/>
        </p:nvSpPr>
        <p:spPr bwMode="auto">
          <a:xfrm>
            <a:off x="5191986" y="4996246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4" name="Line 27">
            <a:extLst>
              <a:ext uri="{FF2B5EF4-FFF2-40B4-BE49-F238E27FC236}">
                <a16:creationId xmlns:a16="http://schemas.microsoft.com/office/drawing/2014/main" id="{7F23C51D-C284-F6EC-118C-D05EE656AC79}"/>
              </a:ext>
            </a:extLst>
          </p:cNvPr>
          <p:cNvSpPr>
            <a:spLocks noChangeShapeType="1"/>
          </p:cNvSpPr>
          <p:nvPr/>
        </p:nvSpPr>
        <p:spPr bwMode="auto">
          <a:xfrm>
            <a:off x="5295677" y="4996246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5" name="Line 28">
            <a:extLst>
              <a:ext uri="{FF2B5EF4-FFF2-40B4-BE49-F238E27FC236}">
                <a16:creationId xmlns:a16="http://schemas.microsoft.com/office/drawing/2014/main" id="{465F5114-DD06-5B22-C9DA-BB397BAB867B}"/>
              </a:ext>
            </a:extLst>
          </p:cNvPr>
          <p:cNvSpPr>
            <a:spLocks noChangeShapeType="1"/>
          </p:cNvSpPr>
          <p:nvPr/>
        </p:nvSpPr>
        <p:spPr bwMode="auto">
          <a:xfrm>
            <a:off x="5399368" y="4996246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6" name="Line 29">
            <a:extLst>
              <a:ext uri="{FF2B5EF4-FFF2-40B4-BE49-F238E27FC236}">
                <a16:creationId xmlns:a16="http://schemas.microsoft.com/office/drawing/2014/main" id="{5F955565-5D53-1D8F-F7CD-1E365484D255}"/>
              </a:ext>
            </a:extLst>
          </p:cNvPr>
          <p:cNvSpPr>
            <a:spLocks noChangeShapeType="1"/>
          </p:cNvSpPr>
          <p:nvPr/>
        </p:nvSpPr>
        <p:spPr bwMode="auto">
          <a:xfrm>
            <a:off x="5503058" y="4996246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7" name="Line 30">
            <a:extLst>
              <a:ext uri="{FF2B5EF4-FFF2-40B4-BE49-F238E27FC236}">
                <a16:creationId xmlns:a16="http://schemas.microsoft.com/office/drawing/2014/main" id="{A4DFA3A7-3C3D-4EC3-8C81-4FAD4CCDFB45}"/>
              </a:ext>
            </a:extLst>
          </p:cNvPr>
          <p:cNvSpPr>
            <a:spLocks noChangeShapeType="1"/>
          </p:cNvSpPr>
          <p:nvPr/>
        </p:nvSpPr>
        <p:spPr bwMode="auto">
          <a:xfrm>
            <a:off x="5606750" y="4996246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8" name="Line 32">
            <a:extLst>
              <a:ext uri="{FF2B5EF4-FFF2-40B4-BE49-F238E27FC236}">
                <a16:creationId xmlns:a16="http://schemas.microsoft.com/office/drawing/2014/main" id="{330D1F97-6956-B573-0A6E-D5BF40F52475}"/>
              </a:ext>
            </a:extLst>
          </p:cNvPr>
          <p:cNvSpPr>
            <a:spLocks noChangeShapeType="1"/>
          </p:cNvSpPr>
          <p:nvPr/>
        </p:nvSpPr>
        <p:spPr bwMode="auto">
          <a:xfrm>
            <a:off x="5751485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9" name="Line 33">
            <a:extLst>
              <a:ext uri="{FF2B5EF4-FFF2-40B4-BE49-F238E27FC236}">
                <a16:creationId xmlns:a16="http://schemas.microsoft.com/office/drawing/2014/main" id="{66E9615A-A021-6D62-8644-CE4968BB329A}"/>
              </a:ext>
            </a:extLst>
          </p:cNvPr>
          <p:cNvSpPr>
            <a:spLocks noChangeShapeType="1"/>
          </p:cNvSpPr>
          <p:nvPr/>
        </p:nvSpPr>
        <p:spPr bwMode="auto">
          <a:xfrm>
            <a:off x="5855176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0" name="Line 34">
            <a:extLst>
              <a:ext uri="{FF2B5EF4-FFF2-40B4-BE49-F238E27FC236}">
                <a16:creationId xmlns:a16="http://schemas.microsoft.com/office/drawing/2014/main" id="{50DE45A1-409F-E65C-C97E-409068C9C71E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8866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1" name="Line 35">
            <a:extLst>
              <a:ext uri="{FF2B5EF4-FFF2-40B4-BE49-F238E27FC236}">
                <a16:creationId xmlns:a16="http://schemas.microsoft.com/office/drawing/2014/main" id="{7357D9FA-A8E2-53B1-33A3-4222B0D6FDC6}"/>
              </a:ext>
            </a:extLst>
          </p:cNvPr>
          <p:cNvSpPr>
            <a:spLocks noChangeShapeType="1"/>
          </p:cNvSpPr>
          <p:nvPr/>
        </p:nvSpPr>
        <p:spPr bwMode="auto">
          <a:xfrm>
            <a:off x="6062558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2" name="Line 36">
            <a:extLst>
              <a:ext uri="{FF2B5EF4-FFF2-40B4-BE49-F238E27FC236}">
                <a16:creationId xmlns:a16="http://schemas.microsoft.com/office/drawing/2014/main" id="{6CDAE24C-AC53-21BF-931E-AEA5C67DA595}"/>
              </a:ext>
            </a:extLst>
          </p:cNvPr>
          <p:cNvSpPr>
            <a:spLocks noChangeShapeType="1"/>
          </p:cNvSpPr>
          <p:nvPr/>
        </p:nvSpPr>
        <p:spPr bwMode="auto">
          <a:xfrm>
            <a:off x="6166248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3" name="Line 38">
            <a:extLst>
              <a:ext uri="{FF2B5EF4-FFF2-40B4-BE49-F238E27FC236}">
                <a16:creationId xmlns:a16="http://schemas.microsoft.com/office/drawing/2014/main" id="{9619C2E7-093B-1522-77DC-6DEB32704285}"/>
              </a:ext>
            </a:extLst>
          </p:cNvPr>
          <p:cNvSpPr>
            <a:spLocks noChangeShapeType="1"/>
          </p:cNvSpPr>
          <p:nvPr/>
        </p:nvSpPr>
        <p:spPr bwMode="auto">
          <a:xfrm>
            <a:off x="6373630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4" name="Line 39">
            <a:extLst>
              <a:ext uri="{FF2B5EF4-FFF2-40B4-BE49-F238E27FC236}">
                <a16:creationId xmlns:a16="http://schemas.microsoft.com/office/drawing/2014/main" id="{2C3AD943-E372-5D3B-C0CA-2DDD3136BAB6}"/>
              </a:ext>
            </a:extLst>
          </p:cNvPr>
          <p:cNvSpPr>
            <a:spLocks noChangeShapeType="1"/>
          </p:cNvSpPr>
          <p:nvPr/>
        </p:nvSpPr>
        <p:spPr bwMode="auto">
          <a:xfrm>
            <a:off x="6477321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5" name="Line 40">
            <a:extLst>
              <a:ext uri="{FF2B5EF4-FFF2-40B4-BE49-F238E27FC236}">
                <a16:creationId xmlns:a16="http://schemas.microsoft.com/office/drawing/2014/main" id="{20F04D37-1990-B29D-E3AB-912806C886CA}"/>
              </a:ext>
            </a:extLst>
          </p:cNvPr>
          <p:cNvSpPr>
            <a:spLocks noChangeShapeType="1"/>
          </p:cNvSpPr>
          <p:nvPr/>
        </p:nvSpPr>
        <p:spPr bwMode="auto">
          <a:xfrm>
            <a:off x="6581012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6" name="Line 41">
            <a:extLst>
              <a:ext uri="{FF2B5EF4-FFF2-40B4-BE49-F238E27FC236}">
                <a16:creationId xmlns:a16="http://schemas.microsoft.com/office/drawing/2014/main" id="{567A4B46-0131-D77A-C127-FE649038B3E2}"/>
              </a:ext>
            </a:extLst>
          </p:cNvPr>
          <p:cNvSpPr>
            <a:spLocks noChangeShapeType="1"/>
          </p:cNvSpPr>
          <p:nvPr/>
        </p:nvSpPr>
        <p:spPr bwMode="auto">
          <a:xfrm>
            <a:off x="6684703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7" name="Line 42">
            <a:extLst>
              <a:ext uri="{FF2B5EF4-FFF2-40B4-BE49-F238E27FC236}">
                <a16:creationId xmlns:a16="http://schemas.microsoft.com/office/drawing/2014/main" id="{6CDB78B7-AC7F-2262-3F71-424A0F0C54B6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8393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8" name="Line 45">
            <a:extLst>
              <a:ext uri="{FF2B5EF4-FFF2-40B4-BE49-F238E27FC236}">
                <a16:creationId xmlns:a16="http://schemas.microsoft.com/office/drawing/2014/main" id="{9AD1B2A6-DC44-09C2-F424-20BD10B8CA38}"/>
              </a:ext>
            </a:extLst>
          </p:cNvPr>
          <p:cNvSpPr>
            <a:spLocks noChangeShapeType="1"/>
          </p:cNvSpPr>
          <p:nvPr/>
        </p:nvSpPr>
        <p:spPr bwMode="auto">
          <a:xfrm>
            <a:off x="3677667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9" name="Line 44">
            <a:extLst>
              <a:ext uri="{FF2B5EF4-FFF2-40B4-BE49-F238E27FC236}">
                <a16:creationId xmlns:a16="http://schemas.microsoft.com/office/drawing/2014/main" id="{090A13A8-5BBA-815C-9650-D21A10A8F1D8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3976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0" name="Line 46">
            <a:extLst>
              <a:ext uri="{FF2B5EF4-FFF2-40B4-BE49-F238E27FC236}">
                <a16:creationId xmlns:a16="http://schemas.microsoft.com/office/drawing/2014/main" id="{53364C1D-B1D7-1F4E-874B-6F25695871BE}"/>
              </a:ext>
            </a:extLst>
          </p:cNvPr>
          <p:cNvSpPr>
            <a:spLocks noChangeShapeType="1"/>
          </p:cNvSpPr>
          <p:nvPr/>
        </p:nvSpPr>
        <p:spPr bwMode="auto">
          <a:xfrm>
            <a:off x="3781358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1" name="Line 48">
            <a:extLst>
              <a:ext uri="{FF2B5EF4-FFF2-40B4-BE49-F238E27FC236}">
                <a16:creationId xmlns:a16="http://schemas.microsoft.com/office/drawing/2014/main" id="{B8D5AB49-56C0-49FD-F518-0F29FFECE033}"/>
              </a:ext>
            </a:extLst>
          </p:cNvPr>
          <p:cNvSpPr>
            <a:spLocks noChangeShapeType="1"/>
          </p:cNvSpPr>
          <p:nvPr/>
        </p:nvSpPr>
        <p:spPr bwMode="auto">
          <a:xfrm>
            <a:off x="2134184" y="4989765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31A83B62-DBF2-5A64-3A40-BCFC76CBFC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5408" y="4016582"/>
            <a:ext cx="4821626" cy="5703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55" name="Line 4">
            <a:extLst>
              <a:ext uri="{FF2B5EF4-FFF2-40B4-BE49-F238E27FC236}">
                <a16:creationId xmlns:a16="http://schemas.microsoft.com/office/drawing/2014/main" id="{8175EDC6-1FCD-ADA6-D1E4-E3181EB7D5C9}"/>
              </a:ext>
            </a:extLst>
          </p:cNvPr>
          <p:cNvSpPr>
            <a:spLocks noChangeShapeType="1"/>
          </p:cNvSpPr>
          <p:nvPr/>
        </p:nvSpPr>
        <p:spPr bwMode="auto">
          <a:xfrm>
            <a:off x="2182790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6" name="Line 5">
            <a:extLst>
              <a:ext uri="{FF2B5EF4-FFF2-40B4-BE49-F238E27FC236}">
                <a16:creationId xmlns:a16="http://schemas.microsoft.com/office/drawing/2014/main" id="{441E129C-4531-76E8-3E69-D96B05752AF4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481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7" name="Line 6">
            <a:extLst>
              <a:ext uri="{FF2B5EF4-FFF2-40B4-BE49-F238E27FC236}">
                <a16:creationId xmlns:a16="http://schemas.microsoft.com/office/drawing/2014/main" id="{8D126BA9-3B10-7238-8BE3-C34EA818A3FA}"/>
              </a:ext>
            </a:extLst>
          </p:cNvPr>
          <p:cNvSpPr>
            <a:spLocks noChangeShapeType="1"/>
          </p:cNvSpPr>
          <p:nvPr/>
        </p:nvSpPr>
        <p:spPr bwMode="auto">
          <a:xfrm>
            <a:off x="2390171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8" name="Line 7">
            <a:extLst>
              <a:ext uri="{FF2B5EF4-FFF2-40B4-BE49-F238E27FC236}">
                <a16:creationId xmlns:a16="http://schemas.microsoft.com/office/drawing/2014/main" id="{AAF8AD35-2BB0-6FCC-733D-EF20A5F734F3}"/>
              </a:ext>
            </a:extLst>
          </p:cNvPr>
          <p:cNvSpPr>
            <a:spLocks noChangeShapeType="1"/>
          </p:cNvSpPr>
          <p:nvPr/>
        </p:nvSpPr>
        <p:spPr bwMode="auto">
          <a:xfrm>
            <a:off x="2493863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9" name="Line 8">
            <a:extLst>
              <a:ext uri="{FF2B5EF4-FFF2-40B4-BE49-F238E27FC236}">
                <a16:creationId xmlns:a16="http://schemas.microsoft.com/office/drawing/2014/main" id="{E05FC66B-3E4B-23BA-A8BE-E2F32CD99947}"/>
              </a:ext>
            </a:extLst>
          </p:cNvPr>
          <p:cNvSpPr>
            <a:spLocks noChangeShapeType="1"/>
          </p:cNvSpPr>
          <p:nvPr/>
        </p:nvSpPr>
        <p:spPr bwMode="auto">
          <a:xfrm>
            <a:off x="2597554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0" name="Line 9">
            <a:extLst>
              <a:ext uri="{FF2B5EF4-FFF2-40B4-BE49-F238E27FC236}">
                <a16:creationId xmlns:a16="http://schemas.microsoft.com/office/drawing/2014/main" id="{57E5E96C-98A2-764A-C6BA-C5CE517F9DA2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1244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1" name="Line 10">
            <a:extLst>
              <a:ext uri="{FF2B5EF4-FFF2-40B4-BE49-F238E27FC236}">
                <a16:creationId xmlns:a16="http://schemas.microsoft.com/office/drawing/2014/main" id="{C257212C-5694-5945-661C-3854678FAF31}"/>
              </a:ext>
            </a:extLst>
          </p:cNvPr>
          <p:cNvSpPr>
            <a:spLocks noChangeShapeType="1"/>
          </p:cNvSpPr>
          <p:nvPr/>
        </p:nvSpPr>
        <p:spPr bwMode="auto">
          <a:xfrm>
            <a:off x="2804936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2" name="Line 11">
            <a:extLst>
              <a:ext uri="{FF2B5EF4-FFF2-40B4-BE49-F238E27FC236}">
                <a16:creationId xmlns:a16="http://schemas.microsoft.com/office/drawing/2014/main" id="{F3B71D48-F228-39DB-2C2E-DA0126313157}"/>
              </a:ext>
            </a:extLst>
          </p:cNvPr>
          <p:cNvSpPr>
            <a:spLocks noChangeShapeType="1"/>
          </p:cNvSpPr>
          <p:nvPr/>
        </p:nvSpPr>
        <p:spPr bwMode="auto">
          <a:xfrm>
            <a:off x="2908626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3" name="Line 12">
            <a:extLst>
              <a:ext uri="{FF2B5EF4-FFF2-40B4-BE49-F238E27FC236}">
                <a16:creationId xmlns:a16="http://schemas.microsoft.com/office/drawing/2014/main" id="{BA022B02-A23B-0F57-4A84-B57BB81568BE}"/>
              </a:ext>
            </a:extLst>
          </p:cNvPr>
          <p:cNvSpPr>
            <a:spLocks noChangeShapeType="1"/>
          </p:cNvSpPr>
          <p:nvPr/>
        </p:nvSpPr>
        <p:spPr bwMode="auto">
          <a:xfrm>
            <a:off x="3012317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4" name="Line 13">
            <a:extLst>
              <a:ext uri="{FF2B5EF4-FFF2-40B4-BE49-F238E27FC236}">
                <a16:creationId xmlns:a16="http://schemas.microsoft.com/office/drawing/2014/main" id="{3D0E2010-C25F-B80E-BD47-E8DDD57582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116008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5" name="Line 14">
            <a:extLst>
              <a:ext uri="{FF2B5EF4-FFF2-40B4-BE49-F238E27FC236}">
                <a16:creationId xmlns:a16="http://schemas.microsoft.com/office/drawing/2014/main" id="{6501FFFC-2E10-E026-C9BC-9151C24F21AE}"/>
              </a:ext>
            </a:extLst>
          </p:cNvPr>
          <p:cNvSpPr>
            <a:spLocks noChangeShapeType="1"/>
          </p:cNvSpPr>
          <p:nvPr/>
        </p:nvSpPr>
        <p:spPr bwMode="auto">
          <a:xfrm>
            <a:off x="3219699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6" name="Line 15">
            <a:extLst>
              <a:ext uri="{FF2B5EF4-FFF2-40B4-BE49-F238E27FC236}">
                <a16:creationId xmlns:a16="http://schemas.microsoft.com/office/drawing/2014/main" id="{76CFFA78-3942-26E0-5310-7AA60821833A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8153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7" name="Line 16">
            <a:extLst>
              <a:ext uri="{FF2B5EF4-FFF2-40B4-BE49-F238E27FC236}">
                <a16:creationId xmlns:a16="http://schemas.microsoft.com/office/drawing/2014/main" id="{8557CBE3-CB26-9922-975A-3D8E485BD753}"/>
              </a:ext>
            </a:extLst>
          </p:cNvPr>
          <p:cNvSpPr>
            <a:spLocks noChangeShapeType="1"/>
          </p:cNvSpPr>
          <p:nvPr/>
        </p:nvSpPr>
        <p:spPr bwMode="auto">
          <a:xfrm>
            <a:off x="3841844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8" name="Line 17">
            <a:extLst>
              <a:ext uri="{FF2B5EF4-FFF2-40B4-BE49-F238E27FC236}">
                <a16:creationId xmlns:a16="http://schemas.microsoft.com/office/drawing/2014/main" id="{8FCCFC00-C65E-15BE-D485-3BA00C01AB09}"/>
              </a:ext>
            </a:extLst>
          </p:cNvPr>
          <p:cNvSpPr>
            <a:spLocks noChangeShapeType="1"/>
          </p:cNvSpPr>
          <p:nvPr/>
        </p:nvSpPr>
        <p:spPr bwMode="auto">
          <a:xfrm>
            <a:off x="3945535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9" name="Line 18">
            <a:extLst>
              <a:ext uri="{FF2B5EF4-FFF2-40B4-BE49-F238E27FC236}">
                <a16:creationId xmlns:a16="http://schemas.microsoft.com/office/drawing/2014/main" id="{AE0F233D-554D-41AD-6919-F601AA451D83}"/>
              </a:ext>
            </a:extLst>
          </p:cNvPr>
          <p:cNvSpPr>
            <a:spLocks noChangeShapeType="1"/>
          </p:cNvSpPr>
          <p:nvPr/>
        </p:nvSpPr>
        <p:spPr bwMode="auto">
          <a:xfrm>
            <a:off x="4049226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0" name="Line 19">
            <a:extLst>
              <a:ext uri="{FF2B5EF4-FFF2-40B4-BE49-F238E27FC236}">
                <a16:creationId xmlns:a16="http://schemas.microsoft.com/office/drawing/2014/main" id="{07999F0A-5FC0-A0B2-1FE9-3171DB99B6FC}"/>
              </a:ext>
            </a:extLst>
          </p:cNvPr>
          <p:cNvSpPr>
            <a:spLocks noChangeShapeType="1"/>
          </p:cNvSpPr>
          <p:nvPr/>
        </p:nvSpPr>
        <p:spPr bwMode="auto">
          <a:xfrm>
            <a:off x="4152917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1" name="Line 20">
            <a:extLst>
              <a:ext uri="{FF2B5EF4-FFF2-40B4-BE49-F238E27FC236}">
                <a16:creationId xmlns:a16="http://schemas.microsoft.com/office/drawing/2014/main" id="{E1AD94D7-AAF4-B342-6EAF-C3B1367282A7}"/>
              </a:ext>
            </a:extLst>
          </p:cNvPr>
          <p:cNvSpPr>
            <a:spLocks noChangeShapeType="1"/>
          </p:cNvSpPr>
          <p:nvPr/>
        </p:nvSpPr>
        <p:spPr bwMode="auto">
          <a:xfrm>
            <a:off x="4256608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2" name="Line 21">
            <a:extLst>
              <a:ext uri="{FF2B5EF4-FFF2-40B4-BE49-F238E27FC236}">
                <a16:creationId xmlns:a16="http://schemas.microsoft.com/office/drawing/2014/main" id="{699FF237-24DF-A660-070D-94A13B61E697}"/>
              </a:ext>
            </a:extLst>
          </p:cNvPr>
          <p:cNvSpPr>
            <a:spLocks noChangeShapeType="1"/>
          </p:cNvSpPr>
          <p:nvPr/>
        </p:nvSpPr>
        <p:spPr bwMode="auto">
          <a:xfrm>
            <a:off x="4360298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3" name="Line 22">
            <a:extLst>
              <a:ext uri="{FF2B5EF4-FFF2-40B4-BE49-F238E27FC236}">
                <a16:creationId xmlns:a16="http://schemas.microsoft.com/office/drawing/2014/main" id="{75F3CA7D-6C92-7191-3420-CB51E13A60B1}"/>
              </a:ext>
            </a:extLst>
          </p:cNvPr>
          <p:cNvSpPr>
            <a:spLocks noChangeShapeType="1"/>
          </p:cNvSpPr>
          <p:nvPr/>
        </p:nvSpPr>
        <p:spPr bwMode="auto">
          <a:xfrm>
            <a:off x="4463990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4" name="Line 23">
            <a:extLst>
              <a:ext uri="{FF2B5EF4-FFF2-40B4-BE49-F238E27FC236}">
                <a16:creationId xmlns:a16="http://schemas.microsoft.com/office/drawing/2014/main" id="{7E64FEFE-1BC3-D8E3-C4B2-713AEC41CCF1}"/>
              </a:ext>
            </a:extLst>
          </p:cNvPr>
          <p:cNvSpPr>
            <a:spLocks noChangeShapeType="1"/>
          </p:cNvSpPr>
          <p:nvPr/>
        </p:nvSpPr>
        <p:spPr bwMode="auto">
          <a:xfrm>
            <a:off x="4567680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5" name="Line 24">
            <a:extLst>
              <a:ext uri="{FF2B5EF4-FFF2-40B4-BE49-F238E27FC236}">
                <a16:creationId xmlns:a16="http://schemas.microsoft.com/office/drawing/2014/main" id="{97E8FCDD-C76E-9E51-299B-1B4EC5D1BF18}"/>
              </a:ext>
            </a:extLst>
          </p:cNvPr>
          <p:cNvSpPr>
            <a:spLocks noChangeShapeType="1"/>
          </p:cNvSpPr>
          <p:nvPr/>
        </p:nvSpPr>
        <p:spPr bwMode="auto">
          <a:xfrm>
            <a:off x="4671371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6" name="Line 25">
            <a:extLst>
              <a:ext uri="{FF2B5EF4-FFF2-40B4-BE49-F238E27FC236}">
                <a16:creationId xmlns:a16="http://schemas.microsoft.com/office/drawing/2014/main" id="{D54F6B32-45BF-754F-0067-B276621EE227}"/>
              </a:ext>
            </a:extLst>
          </p:cNvPr>
          <p:cNvSpPr>
            <a:spLocks noChangeShapeType="1"/>
          </p:cNvSpPr>
          <p:nvPr/>
        </p:nvSpPr>
        <p:spPr bwMode="auto">
          <a:xfrm>
            <a:off x="4775062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7" name="Line 26">
            <a:extLst>
              <a:ext uri="{FF2B5EF4-FFF2-40B4-BE49-F238E27FC236}">
                <a16:creationId xmlns:a16="http://schemas.microsoft.com/office/drawing/2014/main" id="{A66B5316-82A5-1BF0-B30F-5EF18E9B6247}"/>
              </a:ext>
            </a:extLst>
          </p:cNvPr>
          <p:cNvSpPr>
            <a:spLocks noChangeShapeType="1"/>
          </p:cNvSpPr>
          <p:nvPr/>
        </p:nvSpPr>
        <p:spPr bwMode="auto">
          <a:xfrm>
            <a:off x="4878753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8" name="Line 27">
            <a:extLst>
              <a:ext uri="{FF2B5EF4-FFF2-40B4-BE49-F238E27FC236}">
                <a16:creationId xmlns:a16="http://schemas.microsoft.com/office/drawing/2014/main" id="{E9ECE9D5-17A2-93E9-8932-B4C907DCA377}"/>
              </a:ext>
            </a:extLst>
          </p:cNvPr>
          <p:cNvSpPr>
            <a:spLocks noChangeShapeType="1"/>
          </p:cNvSpPr>
          <p:nvPr/>
        </p:nvSpPr>
        <p:spPr bwMode="auto">
          <a:xfrm>
            <a:off x="4982444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9" name="Line 28">
            <a:extLst>
              <a:ext uri="{FF2B5EF4-FFF2-40B4-BE49-F238E27FC236}">
                <a16:creationId xmlns:a16="http://schemas.microsoft.com/office/drawing/2014/main" id="{962DC291-F725-63E7-A95E-3EEA1C25EC9D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6135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0" name="Line 29">
            <a:extLst>
              <a:ext uri="{FF2B5EF4-FFF2-40B4-BE49-F238E27FC236}">
                <a16:creationId xmlns:a16="http://schemas.microsoft.com/office/drawing/2014/main" id="{4F12A321-DE54-08D7-38D9-9D75E5168114}"/>
              </a:ext>
            </a:extLst>
          </p:cNvPr>
          <p:cNvSpPr>
            <a:spLocks noChangeShapeType="1"/>
          </p:cNvSpPr>
          <p:nvPr/>
        </p:nvSpPr>
        <p:spPr bwMode="auto">
          <a:xfrm>
            <a:off x="5189825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1" name="Line 30">
            <a:extLst>
              <a:ext uri="{FF2B5EF4-FFF2-40B4-BE49-F238E27FC236}">
                <a16:creationId xmlns:a16="http://schemas.microsoft.com/office/drawing/2014/main" id="{0661444A-F4CD-9510-FE37-9DC7669AB21F}"/>
              </a:ext>
            </a:extLst>
          </p:cNvPr>
          <p:cNvSpPr>
            <a:spLocks noChangeShapeType="1"/>
          </p:cNvSpPr>
          <p:nvPr/>
        </p:nvSpPr>
        <p:spPr bwMode="auto">
          <a:xfrm>
            <a:off x="5293517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2" name="Line 31">
            <a:extLst>
              <a:ext uri="{FF2B5EF4-FFF2-40B4-BE49-F238E27FC236}">
                <a16:creationId xmlns:a16="http://schemas.microsoft.com/office/drawing/2014/main" id="{00673AE8-F483-1067-F819-4B1285CA157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97207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3" name="Line 32">
            <a:extLst>
              <a:ext uri="{FF2B5EF4-FFF2-40B4-BE49-F238E27FC236}">
                <a16:creationId xmlns:a16="http://schemas.microsoft.com/office/drawing/2014/main" id="{F0F69CC3-AF8B-5FE8-B4A0-8B5AC445B772}"/>
              </a:ext>
            </a:extLst>
          </p:cNvPr>
          <p:cNvSpPr>
            <a:spLocks noChangeShapeType="1"/>
          </p:cNvSpPr>
          <p:nvPr/>
        </p:nvSpPr>
        <p:spPr bwMode="auto">
          <a:xfrm>
            <a:off x="5500898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4" name="Line 33">
            <a:extLst>
              <a:ext uri="{FF2B5EF4-FFF2-40B4-BE49-F238E27FC236}">
                <a16:creationId xmlns:a16="http://schemas.microsoft.com/office/drawing/2014/main" id="{9B43639A-FDA9-3BC8-0D0F-8975924FD787}"/>
              </a:ext>
            </a:extLst>
          </p:cNvPr>
          <p:cNvSpPr>
            <a:spLocks noChangeShapeType="1"/>
          </p:cNvSpPr>
          <p:nvPr/>
        </p:nvSpPr>
        <p:spPr bwMode="auto">
          <a:xfrm>
            <a:off x="5604589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5" name="Line 34">
            <a:extLst>
              <a:ext uri="{FF2B5EF4-FFF2-40B4-BE49-F238E27FC236}">
                <a16:creationId xmlns:a16="http://schemas.microsoft.com/office/drawing/2014/main" id="{6DC44E8C-FC17-BE3B-B8B7-D1042E6AEC3D}"/>
              </a:ext>
            </a:extLst>
          </p:cNvPr>
          <p:cNvSpPr>
            <a:spLocks noChangeShapeType="1"/>
          </p:cNvSpPr>
          <p:nvPr/>
        </p:nvSpPr>
        <p:spPr bwMode="auto">
          <a:xfrm>
            <a:off x="5708280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6" name="Line 35">
            <a:extLst>
              <a:ext uri="{FF2B5EF4-FFF2-40B4-BE49-F238E27FC236}">
                <a16:creationId xmlns:a16="http://schemas.microsoft.com/office/drawing/2014/main" id="{F9EF9BB4-4297-EEDF-B193-3054BFB999E4}"/>
              </a:ext>
            </a:extLst>
          </p:cNvPr>
          <p:cNvSpPr>
            <a:spLocks noChangeShapeType="1"/>
          </p:cNvSpPr>
          <p:nvPr/>
        </p:nvSpPr>
        <p:spPr bwMode="auto">
          <a:xfrm>
            <a:off x="5811971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7" name="Line 36">
            <a:extLst>
              <a:ext uri="{FF2B5EF4-FFF2-40B4-BE49-F238E27FC236}">
                <a16:creationId xmlns:a16="http://schemas.microsoft.com/office/drawing/2014/main" id="{CD8A142E-AC8C-4576-F072-D32A548C4B76}"/>
              </a:ext>
            </a:extLst>
          </p:cNvPr>
          <p:cNvSpPr>
            <a:spLocks noChangeShapeType="1"/>
          </p:cNvSpPr>
          <p:nvPr/>
        </p:nvSpPr>
        <p:spPr bwMode="auto">
          <a:xfrm>
            <a:off x="5915662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8" name="Line 37">
            <a:extLst>
              <a:ext uri="{FF2B5EF4-FFF2-40B4-BE49-F238E27FC236}">
                <a16:creationId xmlns:a16="http://schemas.microsoft.com/office/drawing/2014/main" id="{85F84D11-D4DA-4CF1-739B-61A444BB792F}"/>
              </a:ext>
            </a:extLst>
          </p:cNvPr>
          <p:cNvSpPr>
            <a:spLocks noChangeShapeType="1"/>
          </p:cNvSpPr>
          <p:nvPr/>
        </p:nvSpPr>
        <p:spPr bwMode="auto">
          <a:xfrm>
            <a:off x="6019353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9" name="Line 38">
            <a:extLst>
              <a:ext uri="{FF2B5EF4-FFF2-40B4-BE49-F238E27FC236}">
                <a16:creationId xmlns:a16="http://schemas.microsoft.com/office/drawing/2014/main" id="{07CF924A-A99C-E205-A40F-E4BA5F14965E}"/>
              </a:ext>
            </a:extLst>
          </p:cNvPr>
          <p:cNvSpPr>
            <a:spLocks noChangeShapeType="1"/>
          </p:cNvSpPr>
          <p:nvPr/>
        </p:nvSpPr>
        <p:spPr bwMode="auto">
          <a:xfrm>
            <a:off x="6123044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0" name="Line 39">
            <a:extLst>
              <a:ext uri="{FF2B5EF4-FFF2-40B4-BE49-F238E27FC236}">
                <a16:creationId xmlns:a16="http://schemas.microsoft.com/office/drawing/2014/main" id="{069BF913-C5A1-DC9A-136F-AC25F0D7276D}"/>
              </a:ext>
            </a:extLst>
          </p:cNvPr>
          <p:cNvSpPr>
            <a:spLocks noChangeShapeType="1"/>
          </p:cNvSpPr>
          <p:nvPr/>
        </p:nvSpPr>
        <p:spPr bwMode="auto">
          <a:xfrm>
            <a:off x="6226735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1" name="Line 40">
            <a:extLst>
              <a:ext uri="{FF2B5EF4-FFF2-40B4-BE49-F238E27FC236}">
                <a16:creationId xmlns:a16="http://schemas.microsoft.com/office/drawing/2014/main" id="{FEFCA34E-14CA-7FAF-6885-586920912953}"/>
              </a:ext>
            </a:extLst>
          </p:cNvPr>
          <p:cNvSpPr>
            <a:spLocks noChangeShapeType="1"/>
          </p:cNvSpPr>
          <p:nvPr/>
        </p:nvSpPr>
        <p:spPr bwMode="auto">
          <a:xfrm>
            <a:off x="6330425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2" name="Line 41">
            <a:extLst>
              <a:ext uri="{FF2B5EF4-FFF2-40B4-BE49-F238E27FC236}">
                <a16:creationId xmlns:a16="http://schemas.microsoft.com/office/drawing/2014/main" id="{7698E544-D85C-D232-40E9-1600DF64E4C6}"/>
              </a:ext>
            </a:extLst>
          </p:cNvPr>
          <p:cNvSpPr>
            <a:spLocks noChangeShapeType="1"/>
          </p:cNvSpPr>
          <p:nvPr/>
        </p:nvSpPr>
        <p:spPr bwMode="auto">
          <a:xfrm>
            <a:off x="6434117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3" name="Line 42">
            <a:extLst>
              <a:ext uri="{FF2B5EF4-FFF2-40B4-BE49-F238E27FC236}">
                <a16:creationId xmlns:a16="http://schemas.microsoft.com/office/drawing/2014/main" id="{190B6B91-2830-69E9-BA7F-F057B832FA21}"/>
              </a:ext>
            </a:extLst>
          </p:cNvPr>
          <p:cNvSpPr>
            <a:spLocks noChangeShapeType="1"/>
          </p:cNvSpPr>
          <p:nvPr/>
        </p:nvSpPr>
        <p:spPr bwMode="auto">
          <a:xfrm>
            <a:off x="6537807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4" name="Line 43">
            <a:extLst>
              <a:ext uri="{FF2B5EF4-FFF2-40B4-BE49-F238E27FC236}">
                <a16:creationId xmlns:a16="http://schemas.microsoft.com/office/drawing/2014/main" id="{5A793B95-F6B5-0D88-AB23-4B024A3FB4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641498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5" name="Line 44">
            <a:extLst>
              <a:ext uri="{FF2B5EF4-FFF2-40B4-BE49-F238E27FC236}">
                <a16:creationId xmlns:a16="http://schemas.microsoft.com/office/drawing/2014/main" id="{526732FF-D4E6-E6C5-C467-48B51748DF02}"/>
              </a:ext>
            </a:extLst>
          </p:cNvPr>
          <p:cNvSpPr>
            <a:spLocks noChangeShapeType="1"/>
          </p:cNvSpPr>
          <p:nvPr/>
        </p:nvSpPr>
        <p:spPr bwMode="auto">
          <a:xfrm>
            <a:off x="3323390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6" name="Line 45">
            <a:extLst>
              <a:ext uri="{FF2B5EF4-FFF2-40B4-BE49-F238E27FC236}">
                <a16:creationId xmlns:a16="http://schemas.microsoft.com/office/drawing/2014/main" id="{DCC09F74-FE9B-75D5-39F8-CBB39A058AB5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7081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7" name="Line 46">
            <a:extLst>
              <a:ext uri="{FF2B5EF4-FFF2-40B4-BE49-F238E27FC236}">
                <a16:creationId xmlns:a16="http://schemas.microsoft.com/office/drawing/2014/main" id="{69DE2C4A-8D43-8BA0-7A2A-79D318176AF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30771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8" name="Line 47">
            <a:extLst>
              <a:ext uri="{FF2B5EF4-FFF2-40B4-BE49-F238E27FC236}">
                <a16:creationId xmlns:a16="http://schemas.microsoft.com/office/drawing/2014/main" id="{C78918A6-6309-E083-A728-FC9B5D35805A}"/>
              </a:ext>
            </a:extLst>
          </p:cNvPr>
          <p:cNvSpPr>
            <a:spLocks noChangeShapeType="1"/>
          </p:cNvSpPr>
          <p:nvPr/>
        </p:nvSpPr>
        <p:spPr bwMode="auto">
          <a:xfrm>
            <a:off x="3634463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9" name="Line 48">
            <a:extLst>
              <a:ext uri="{FF2B5EF4-FFF2-40B4-BE49-F238E27FC236}">
                <a16:creationId xmlns:a16="http://schemas.microsoft.com/office/drawing/2014/main" id="{34A8142E-3B11-6412-6240-E4576035BDE4}"/>
              </a:ext>
            </a:extLst>
          </p:cNvPr>
          <p:cNvSpPr>
            <a:spLocks noChangeShapeType="1"/>
          </p:cNvSpPr>
          <p:nvPr/>
        </p:nvSpPr>
        <p:spPr bwMode="auto">
          <a:xfrm>
            <a:off x="2079099" y="4125674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cxnSp>
        <p:nvCxnSpPr>
          <p:cNvPr id="22625" name="Straight Arrow Connector 100">
            <a:extLst>
              <a:ext uri="{FF2B5EF4-FFF2-40B4-BE49-F238E27FC236}">
                <a16:creationId xmlns:a16="http://schemas.microsoft.com/office/drawing/2014/main" id="{93130EE2-1115-EEDA-E516-7F338121CF0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317804" y="4653850"/>
            <a:ext cx="0" cy="1955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626" name="Straight Arrow Connector 101">
            <a:extLst>
              <a:ext uri="{FF2B5EF4-FFF2-40B4-BE49-F238E27FC236}">
                <a16:creationId xmlns:a16="http://schemas.microsoft.com/office/drawing/2014/main" id="{2DBD0675-E282-E5D6-4E0A-55AF6A26E85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003676" y="4653850"/>
            <a:ext cx="0" cy="1955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627" name="Straight Arrow Connector 102">
            <a:extLst>
              <a:ext uri="{FF2B5EF4-FFF2-40B4-BE49-F238E27FC236}">
                <a16:creationId xmlns:a16="http://schemas.microsoft.com/office/drawing/2014/main" id="{37C3D4BA-2C38-B894-8326-BD4250249B6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592337" y="4653850"/>
            <a:ext cx="0" cy="1955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628" name="Straight Arrow Connector 103">
            <a:extLst>
              <a:ext uri="{FF2B5EF4-FFF2-40B4-BE49-F238E27FC236}">
                <a16:creationId xmlns:a16="http://schemas.microsoft.com/office/drawing/2014/main" id="{814E45AC-34B7-CAF2-BC12-B4089F161C2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228525" y="4653850"/>
            <a:ext cx="0" cy="1955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629" name="Straight Arrow Connector 104">
            <a:extLst>
              <a:ext uri="{FF2B5EF4-FFF2-40B4-BE49-F238E27FC236}">
                <a16:creationId xmlns:a16="http://schemas.microsoft.com/office/drawing/2014/main" id="{5062BC23-80D4-231D-2ADB-92954638C23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817186" y="4653850"/>
            <a:ext cx="0" cy="1955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630" name="Straight Arrow Connector 105">
            <a:extLst>
              <a:ext uri="{FF2B5EF4-FFF2-40B4-BE49-F238E27FC236}">
                <a16:creationId xmlns:a16="http://schemas.microsoft.com/office/drawing/2014/main" id="{C31AE95C-A595-E1AA-7A4A-2DD32F88E89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404768" y="4653850"/>
            <a:ext cx="0" cy="1955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631" name="Straight Arrow Connector 106">
            <a:extLst>
              <a:ext uri="{FF2B5EF4-FFF2-40B4-BE49-F238E27FC236}">
                <a16:creationId xmlns:a16="http://schemas.microsoft.com/office/drawing/2014/main" id="{E5D1F0E9-470B-3FC6-ABFF-BE06D8803F2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992349" y="4653850"/>
            <a:ext cx="0" cy="1955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632" name="Straight Arrow Connector 107">
            <a:extLst>
              <a:ext uri="{FF2B5EF4-FFF2-40B4-BE49-F238E27FC236}">
                <a16:creationId xmlns:a16="http://schemas.microsoft.com/office/drawing/2014/main" id="{1C839D6E-1E4E-BE1B-D04F-31269DEE7FE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581012" y="4653850"/>
            <a:ext cx="0" cy="1955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00691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1" grpId="0" animBg="1"/>
      <p:bldP spid="22532" grpId="0" animBg="1"/>
      <p:bldP spid="22533" grpId="0" animBg="1"/>
      <p:bldP spid="22534" grpId="0" animBg="1"/>
      <p:bldP spid="22535" grpId="0" animBg="1"/>
      <p:bldP spid="22536" grpId="0" animBg="1"/>
      <p:bldP spid="22537" grpId="0" animBg="1"/>
      <p:bldP spid="22538" grpId="0" animBg="1"/>
      <p:bldP spid="5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id="{BF6EABDB-BAEE-0874-93BF-C13738D9DB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19059" y="493079"/>
            <a:ext cx="6105881" cy="518455"/>
          </a:xfrm>
        </p:spPr>
        <p:txBody>
          <a:bodyPr/>
          <a:lstStyle/>
          <a:p>
            <a:r>
              <a:rPr lang="en-US" altLang="en-US" dirty="0"/>
              <a:t>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46540-3F89-E512-0B25-1270DA4E6F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332199" y="1236594"/>
            <a:ext cx="6479600" cy="3691828"/>
          </a:xfrm>
        </p:spPr>
        <p:txBody>
          <a:bodyPr/>
          <a:lstStyle/>
          <a:p>
            <a:r>
              <a:rPr lang="en-US" altLang="en-US" sz="2177" dirty="0"/>
              <a:t>Parallel programming is not useful for</a:t>
            </a:r>
          </a:p>
          <a:p>
            <a:pPr lvl="1"/>
            <a:r>
              <a:rPr lang="en-US" altLang="en-US" sz="2177" dirty="0"/>
              <a:t>Searching for one thing in an index</a:t>
            </a:r>
          </a:p>
          <a:p>
            <a:pPr lvl="1">
              <a:buFont typeface="StarSymbol" charset="0"/>
              <a:buNone/>
            </a:pPr>
            <a:endParaRPr lang="en-US" altLang="en-US" sz="2177" dirty="0"/>
          </a:p>
          <a:p>
            <a:r>
              <a:rPr lang="en-US" altLang="en-US" sz="2177" dirty="0"/>
              <a:t>Parallel programming is good for exhaustive search</a:t>
            </a:r>
          </a:p>
          <a:p>
            <a:pPr lvl="1"/>
            <a:r>
              <a:rPr lang="en-US" altLang="en-US" sz="2177" dirty="0"/>
              <a:t>Need to touch every bit of data to find something</a:t>
            </a:r>
          </a:p>
          <a:p>
            <a:endParaRPr lang="en-US" altLang="en-US" sz="2177" dirty="0"/>
          </a:p>
          <a:p>
            <a:r>
              <a:rPr lang="en-US" altLang="en-US" sz="2177" dirty="0"/>
              <a:t>Another situation</a:t>
            </a:r>
          </a:p>
          <a:p>
            <a:pPr lvl="1"/>
            <a:r>
              <a:rPr lang="en-US" altLang="en-US" sz="2177" dirty="0"/>
              <a:t>Searching through sorted data</a:t>
            </a:r>
          </a:p>
          <a:p>
            <a:pPr lvl="1"/>
            <a:r>
              <a:rPr lang="en-US" altLang="en-US" sz="2177" dirty="0"/>
              <a:t>Do not need parallel programming since we can do binary search in log (n) time.</a:t>
            </a:r>
          </a:p>
        </p:txBody>
      </p:sp>
    </p:spTree>
    <p:extLst>
      <p:ext uri="{BB962C8B-B14F-4D97-AF65-F5344CB8AC3E}">
        <p14:creationId xmlns:p14="http://schemas.microsoft.com/office/powerpoint/2010/main" val="3481587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>
            <a:extLst>
              <a:ext uri="{FF2B5EF4-FFF2-40B4-BE49-F238E27FC236}">
                <a16:creationId xmlns:a16="http://schemas.microsoft.com/office/drawing/2014/main" id="{5BEA304B-06F7-B847-B0B3-1A262369F5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40930" y="421803"/>
            <a:ext cx="6497963" cy="518455"/>
          </a:xfrm>
        </p:spPr>
        <p:txBody>
          <a:bodyPr/>
          <a:lstStyle/>
          <a:p>
            <a:r>
              <a:rPr lang="en-US" altLang="en-US" sz="2449" dirty="0"/>
              <a:t>Example Problem 3: Data Transformation</a:t>
            </a:r>
          </a:p>
        </p:txBody>
      </p:sp>
      <p:sp>
        <p:nvSpPr>
          <p:cNvPr id="13314" name="Content Placeholder 2">
            <a:extLst>
              <a:ext uri="{FF2B5EF4-FFF2-40B4-BE49-F238E27FC236}">
                <a16:creationId xmlns:a16="http://schemas.microsoft.com/office/drawing/2014/main" id="{AA00748B-CB3E-52B4-6CD8-9E7DD90DE2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250872"/>
            <a:ext cx="7886700" cy="3381375"/>
          </a:xfrm>
        </p:spPr>
        <p:txBody>
          <a:bodyPr/>
          <a:lstStyle/>
          <a:p>
            <a:r>
              <a:rPr lang="en-US" altLang="en-US" sz="1361" dirty="0"/>
              <a:t>You are given 100 million documents and you are asked to compress the documents using the following dictionary table by replacing each word with its code word.</a:t>
            </a:r>
          </a:p>
          <a:p>
            <a:endParaRPr lang="en-US" altLang="en-US" sz="1361" dirty="0"/>
          </a:p>
          <a:p>
            <a:endParaRPr lang="en-US" altLang="en-US" sz="1361" dirty="0"/>
          </a:p>
          <a:p>
            <a:endParaRPr lang="en-US" altLang="en-US" sz="1361" dirty="0"/>
          </a:p>
          <a:p>
            <a:endParaRPr lang="en-US" altLang="en-US" sz="1361" dirty="0"/>
          </a:p>
          <a:p>
            <a:endParaRPr lang="en-US" altLang="en-US" sz="1361" dirty="0"/>
          </a:p>
          <a:p>
            <a:endParaRPr lang="en-US" altLang="en-US" sz="1361" dirty="0"/>
          </a:p>
          <a:p>
            <a:pPr marL="0" indent="0">
              <a:buNone/>
            </a:pPr>
            <a:endParaRPr lang="en-US" altLang="en-US" sz="1361" dirty="0"/>
          </a:p>
          <a:p>
            <a:r>
              <a:rPr lang="en-US" altLang="en-US" sz="1361" dirty="0"/>
              <a:t>Replacing each word with its code word compresses each document since the code word takes a lot less space to store.</a:t>
            </a:r>
          </a:p>
          <a:p>
            <a:r>
              <a:rPr lang="en-US" altLang="en-US" sz="1361" dirty="0"/>
              <a:t>This problem is very suitable for parallel programming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82357C2-B459-A416-61DD-E25168BB44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3422068"/>
              </p:ext>
            </p:extLst>
          </p:nvPr>
        </p:nvGraphicFramePr>
        <p:xfrm>
          <a:off x="3186187" y="2070447"/>
          <a:ext cx="1910722" cy="1742223"/>
        </p:xfrm>
        <a:graphic>
          <a:graphicData uri="http://schemas.openxmlformats.org/drawingml/2006/table">
            <a:tbl>
              <a:tblPr/>
              <a:tblGrid>
                <a:gridCol w="9559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48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8889"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word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Code word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889"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Banana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001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889"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Carrot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002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8889"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…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…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8889"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…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…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8889"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…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…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8889"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Zukini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1pPr>
                      <a:lvl2pPr marL="742950" indent="-28575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2pPr>
                      <a:lvl3pPr marL="11430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3pPr>
                      <a:lvl4pPr marL="16002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4pPr>
                      <a:lvl5pPr marL="2057400" indent="-228600">
                        <a:lnSpc>
                          <a:spcPct val="97000"/>
                        </a:lnSpc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5pPr>
                      <a:lvl6pPr marL="25146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6pPr>
                      <a:lvl7pPr marL="29718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7pPr>
                      <a:lvl8pPr marL="34290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8pPr>
                      <a:lvl9pPr marL="3886200" indent="-228600" eaLnBrk="0" fontAlgn="base" hangingPunct="0">
                        <a:lnSpc>
                          <a:spcPct val="9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45000"/>
                        <a:buFont typeface="StarSymbol" charset="0"/>
                        <a:defRPr sz="3600">
                          <a:solidFill>
                            <a:srgbClr val="000000"/>
                          </a:solidFill>
                          <a:latin typeface="Arial" charset="0"/>
                          <a:ea typeface="MS PGothic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MS PGothic" charset="-128"/>
                        </a:rPr>
                        <a:t>102</a:t>
                      </a:r>
                    </a:p>
                  </a:txBody>
                  <a:tcPr marL="62214" marR="62214" marT="31109" marB="3110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039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tle + Content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 template 2020" id="{D91AC067-FE84-4956-BB28-8AD1C0E42ED8}" vid="{78C7C1F4-A2C0-4D13-9449-C31A39489A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c05ee0a-d906-4c5e-bb5c-b1f70f11b0b9">
      <UserInfo>
        <DisplayName/>
        <AccountId xsi:nil="true"/>
        <AccountType/>
      </UserInfo>
    </SharedWithUsers>
    <TaxCatchAll xmlns="bc05ee0a-d906-4c5e-bb5c-b1f70f11b0b9" xsi:nil="true"/>
    <lcf76f155ced4ddcb4097134ff3c332f xmlns="e9492af6-ed02-4680-a232-c3f10c11c09b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A6A12A54A941428A39BCE980E8631F" ma:contentTypeVersion="16" ma:contentTypeDescription="Create a new document." ma:contentTypeScope="" ma:versionID="917f6c06737dcb768fbd71a34d0fba89">
  <xsd:schema xmlns:xsd="http://www.w3.org/2001/XMLSchema" xmlns:xs="http://www.w3.org/2001/XMLSchema" xmlns:p="http://schemas.microsoft.com/office/2006/metadata/properties" xmlns:ns2="e9492af6-ed02-4680-a232-c3f10c11c09b" xmlns:ns3="bc05ee0a-d906-4c5e-bb5c-b1f70f11b0b9" targetNamespace="http://schemas.microsoft.com/office/2006/metadata/properties" ma:root="true" ma:fieldsID="6b5fc966ce192b7ff4dbdd50ebfa49d6" ns2:_="" ns3:_="">
    <xsd:import namespace="e9492af6-ed02-4680-a232-c3f10c11c09b"/>
    <xsd:import namespace="bc05ee0a-d906-4c5e-bb5c-b1f70f11b0b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492af6-ed02-4680-a232-c3f10c11c0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87414def-154c-4d25-b3bb-ada8546948f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05ee0a-d906-4c5e-bb5c-b1f70f11b0b9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92a3772-13a1-4de5-a6d8-6c3e331cca4c}" ma:internalName="TaxCatchAll" ma:showField="CatchAllData" ma:web="bc05ee0a-d906-4c5e-bb5c-b1f70f11b0b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40B3499-AA93-43DF-8E98-69CDF88CF06E}">
  <ds:schemaRefs>
    <ds:schemaRef ds:uri="http://schemas.microsoft.com/office/2006/metadata/properties"/>
    <ds:schemaRef ds:uri="http://schemas.microsoft.com/office/infopath/2007/PartnerControls"/>
    <ds:schemaRef ds:uri="53d19f74-6bc9-4aed-b277-f53d52e7cc56"/>
    <ds:schemaRef ds:uri="bc05ee0a-d906-4c5e-bb5c-b1f70f11b0b9"/>
    <ds:schemaRef ds:uri="e9492af6-ed02-4680-a232-c3f10c11c09b"/>
  </ds:schemaRefs>
</ds:datastoreItem>
</file>

<file path=customXml/itemProps2.xml><?xml version="1.0" encoding="utf-8"?>
<ds:datastoreItem xmlns:ds="http://schemas.openxmlformats.org/officeDocument/2006/customXml" ds:itemID="{EE4957D2-57DD-4942-A50A-E1706E9A1D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80737CA-DF59-4431-8496-DCE9678067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9492af6-ed02-4680-a232-c3f10c11c09b"/>
    <ds:schemaRef ds:uri="bc05ee0a-d906-4c5e-bb5c-b1f70f11b0b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Presentation1 template 2020</Template>
  <TotalTime>19</TotalTime>
  <Words>1139</Words>
  <Application>Microsoft Office PowerPoint</Application>
  <PresentationFormat>On-screen Show (4:3)</PresentationFormat>
  <Paragraphs>147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Wingdings 2</vt:lpstr>
      <vt:lpstr>Arial Black</vt:lpstr>
      <vt:lpstr>Arial</vt:lpstr>
      <vt:lpstr>Calibri</vt:lpstr>
      <vt:lpstr>Roboto</vt:lpstr>
      <vt:lpstr>StarSymbol</vt:lpstr>
      <vt:lpstr>Roboto Condensed</vt:lpstr>
      <vt:lpstr>Calibri Light</vt:lpstr>
      <vt:lpstr>Times New Roman</vt:lpstr>
      <vt:lpstr>Title + Content</vt:lpstr>
      <vt:lpstr>Introduction to MapReduce</vt:lpstr>
      <vt:lpstr>MapReduce</vt:lpstr>
      <vt:lpstr>Example Problems 1: Traveling Salesman</vt:lpstr>
      <vt:lpstr>Example Problems 1: Traveling Salesman</vt:lpstr>
      <vt:lpstr>Parallel Programming Not Suitable for high complexity problems</vt:lpstr>
      <vt:lpstr>Example Problem 2: Search</vt:lpstr>
      <vt:lpstr>Example Problem 2: Search</vt:lpstr>
      <vt:lpstr>Search</vt:lpstr>
      <vt:lpstr>Example Problem 3: Data Transformation</vt:lpstr>
      <vt:lpstr>Example Problem 3: Data Transformation </vt:lpstr>
      <vt:lpstr>Example Problem 4: Data Transformation</vt:lpstr>
      <vt:lpstr>Data Transform</vt:lpstr>
      <vt:lpstr>Example Problem 5: Aggregation</vt:lpstr>
      <vt:lpstr>Example Problem 5: Aggregation</vt:lpstr>
      <vt:lpstr>Example Problem 5: Aggregation</vt:lpstr>
      <vt:lpstr>Data Aggregation</vt:lpstr>
      <vt:lpstr>Do you see a pattern?</vt:lpstr>
      <vt:lpstr>Parallel programming is hard</vt:lpstr>
      <vt:lpstr>MapReduce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MapReduce</dc:title>
  <dc:creator>Butler, Kylie</dc:creator>
  <cp:keywords>Generic with AKoC Branding</cp:keywords>
  <cp:lastModifiedBy>Michael Le</cp:lastModifiedBy>
  <cp:revision>1</cp:revision>
  <cp:lastPrinted>2017-06-21T02:26:54Z</cp:lastPrinted>
  <dcterms:created xsi:type="dcterms:W3CDTF">2022-07-14T06:33:25Z</dcterms:created>
  <dcterms:modified xsi:type="dcterms:W3CDTF">2023-09-24T05:01:59Z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0x010100FDA6A12A54A941428A39BCE980E8631F</vt:lpwstr>
  </property>
  <property fmtid="{D5CDD505-2E9C-101B-9397-08002B2CF9AE}" pid="3" name="xd_Signature">
    <vt:lpwstr/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</Properties>
</file>